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9" r:id="rId6"/>
    <p:sldId id="260" r:id="rId7"/>
    <p:sldId id="264" r:id="rId8"/>
    <p:sldId id="282" r:id="rId9"/>
    <p:sldId id="277" r:id="rId10"/>
    <p:sldId id="278" r:id="rId11"/>
    <p:sldId id="279" r:id="rId12"/>
    <p:sldId id="280" r:id="rId13"/>
    <p:sldId id="281" r:id="rId14"/>
    <p:sldId id="265" r:id="rId15"/>
  </p:sldIdLst>
  <p:sldSz cx="12192000" cy="6858000"/>
  <p:notesSz cx="7010400" cy="9296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000"/>
    <a:srgbClr val="E30000"/>
    <a:srgbClr val="F7F1E4"/>
    <a:srgbClr val="38B2D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291" autoAdjust="0"/>
  </p:normalViewPr>
  <p:slideViewPr>
    <p:cSldViewPr snapToGrid="0" showGuides="1">
      <p:cViewPr varScale="1">
        <p:scale>
          <a:sx n="81" d="100"/>
          <a:sy n="81" d="100"/>
        </p:scale>
        <p:origin x="120" y="69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441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9FB0DB-6E14-4D38-930B-E188F6E13C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DB5971-2675-487B-9E88-02DB3F19D0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E88B8F3-31C2-4698-B74C-D5D76CFD8ACD}" type="datetimeFigureOut">
              <a:rPr lang="ru-RU" smtClean="0"/>
              <a:t>12.08.2020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F2125-3128-41A1-8437-EB29536F4D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3736B-7E4B-4A53-8310-E0970E67F8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4B18F8-B739-4178-8D2D-879F4A27DC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907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12.08.2020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230445E-A660-448A-B4DC-782AD0E5DA6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450330 w 8969375"/>
              <a:gd name="connsiteY0" fmla="*/ 3511550 h 6858000"/>
              <a:gd name="connsiteX1" fmla="*/ 8969375 w 8969375"/>
              <a:gd name="connsiteY1" fmla="*/ 3511550 h 6858000"/>
              <a:gd name="connsiteX2" fmla="*/ 8969375 w 8969375"/>
              <a:gd name="connsiteY2" fmla="*/ 6858000 h 6858000"/>
              <a:gd name="connsiteX3" fmla="*/ 5010150 w 8969375"/>
              <a:gd name="connsiteY3" fmla="*/ 6858000 h 6858000"/>
              <a:gd name="connsiteX4" fmla="*/ 1915160 w 8969375"/>
              <a:gd name="connsiteY4" fmla="*/ 3511550 h 6858000"/>
              <a:gd name="connsiteX5" fmla="*/ 3404870 w 8969375"/>
              <a:gd name="connsiteY5" fmla="*/ 3511550 h 6858000"/>
              <a:gd name="connsiteX6" fmla="*/ 1964690 w 8969375"/>
              <a:gd name="connsiteY6" fmla="*/ 6858000 h 6858000"/>
              <a:gd name="connsiteX7" fmla="*/ 474980 w 8969375"/>
              <a:gd name="connsiteY7" fmla="*/ 6858000 h 6858000"/>
              <a:gd name="connsiteX8" fmla="*/ 7961630 w 8969375"/>
              <a:gd name="connsiteY8" fmla="*/ 0 h 6858000"/>
              <a:gd name="connsiteX9" fmla="*/ 8969375 w 8969375"/>
              <a:gd name="connsiteY9" fmla="*/ 0 h 6858000"/>
              <a:gd name="connsiteX10" fmla="*/ 8969375 w 8969375"/>
              <a:gd name="connsiteY10" fmla="*/ 3346450 h 6858000"/>
              <a:gd name="connsiteX11" fmla="*/ 6521450 w 8969375"/>
              <a:gd name="connsiteY11" fmla="*/ 3346450 h 6858000"/>
              <a:gd name="connsiteX12" fmla="*/ 5163820 w 8969375"/>
              <a:gd name="connsiteY12" fmla="*/ 0 h 6858000"/>
              <a:gd name="connsiteX13" fmla="*/ 7726680 w 8969375"/>
              <a:gd name="connsiteY13" fmla="*/ 0 h 6858000"/>
              <a:gd name="connsiteX14" fmla="*/ 4775200 w 8969375"/>
              <a:gd name="connsiteY14" fmla="*/ 6858000 h 6858000"/>
              <a:gd name="connsiteX15" fmla="*/ 2213610 w 8969375"/>
              <a:gd name="connsiteY15" fmla="*/ 6858000 h 6858000"/>
              <a:gd name="connsiteX16" fmla="*/ 3426460 w 8969375"/>
              <a:gd name="connsiteY16" fmla="*/ 0 h 6858000"/>
              <a:gd name="connsiteX17" fmla="*/ 4916170 w 8969375"/>
              <a:gd name="connsiteY17" fmla="*/ 0 h 6858000"/>
              <a:gd name="connsiteX18" fmla="*/ 3475990 w 8969375"/>
              <a:gd name="connsiteY18" fmla="*/ 3346450 h 6858000"/>
              <a:gd name="connsiteX19" fmla="*/ 1986280 w 8969375"/>
              <a:gd name="connsiteY19" fmla="*/ 3346450 h 6858000"/>
              <a:gd name="connsiteX20" fmla="*/ 0 w 8969375"/>
              <a:gd name="connsiteY20" fmla="*/ 0 h 6858000"/>
              <a:gd name="connsiteX21" fmla="*/ 3195320 w 8969375"/>
              <a:gd name="connsiteY21" fmla="*/ 0 h 6858000"/>
              <a:gd name="connsiteX22" fmla="*/ 243840 w 8969375"/>
              <a:gd name="connsiteY22" fmla="*/ 6858000 h 6858000"/>
              <a:gd name="connsiteX23" fmla="*/ 0 w 8969375"/>
              <a:gd name="connsiteY23" fmla="*/ 6858000 h 6858000"/>
              <a:gd name="connsiteX0" fmla="*/ 6604567 w 9123612"/>
              <a:gd name="connsiteY0" fmla="*/ 3511550 h 6858000"/>
              <a:gd name="connsiteX1" fmla="*/ 9123612 w 9123612"/>
              <a:gd name="connsiteY1" fmla="*/ 3511550 h 6858000"/>
              <a:gd name="connsiteX2" fmla="*/ 9123612 w 9123612"/>
              <a:gd name="connsiteY2" fmla="*/ 6858000 h 6858000"/>
              <a:gd name="connsiteX3" fmla="*/ 5164387 w 9123612"/>
              <a:gd name="connsiteY3" fmla="*/ 6858000 h 6858000"/>
              <a:gd name="connsiteX4" fmla="*/ 6604567 w 9123612"/>
              <a:gd name="connsiteY4" fmla="*/ 3511550 h 6858000"/>
              <a:gd name="connsiteX5" fmla="*/ 2069397 w 9123612"/>
              <a:gd name="connsiteY5" fmla="*/ 3511550 h 6858000"/>
              <a:gd name="connsiteX6" fmla="*/ 3559107 w 9123612"/>
              <a:gd name="connsiteY6" fmla="*/ 3511550 h 6858000"/>
              <a:gd name="connsiteX7" fmla="*/ 2118927 w 9123612"/>
              <a:gd name="connsiteY7" fmla="*/ 6858000 h 6858000"/>
              <a:gd name="connsiteX8" fmla="*/ 629217 w 9123612"/>
              <a:gd name="connsiteY8" fmla="*/ 6858000 h 6858000"/>
              <a:gd name="connsiteX9" fmla="*/ 2069397 w 9123612"/>
              <a:gd name="connsiteY9" fmla="*/ 3511550 h 6858000"/>
              <a:gd name="connsiteX10" fmla="*/ 8115867 w 9123612"/>
              <a:gd name="connsiteY10" fmla="*/ 0 h 6858000"/>
              <a:gd name="connsiteX11" fmla="*/ 9123612 w 9123612"/>
              <a:gd name="connsiteY11" fmla="*/ 0 h 6858000"/>
              <a:gd name="connsiteX12" fmla="*/ 9123612 w 9123612"/>
              <a:gd name="connsiteY12" fmla="*/ 3346450 h 6858000"/>
              <a:gd name="connsiteX13" fmla="*/ 6675687 w 9123612"/>
              <a:gd name="connsiteY13" fmla="*/ 3346450 h 6858000"/>
              <a:gd name="connsiteX14" fmla="*/ 8115867 w 9123612"/>
              <a:gd name="connsiteY14" fmla="*/ 0 h 6858000"/>
              <a:gd name="connsiteX15" fmla="*/ 5318057 w 9123612"/>
              <a:gd name="connsiteY15" fmla="*/ 0 h 6858000"/>
              <a:gd name="connsiteX16" fmla="*/ 7880917 w 9123612"/>
              <a:gd name="connsiteY16" fmla="*/ 0 h 6858000"/>
              <a:gd name="connsiteX17" fmla="*/ 4929437 w 9123612"/>
              <a:gd name="connsiteY17" fmla="*/ 6858000 h 6858000"/>
              <a:gd name="connsiteX18" fmla="*/ 2367847 w 9123612"/>
              <a:gd name="connsiteY18" fmla="*/ 6858000 h 6858000"/>
              <a:gd name="connsiteX19" fmla="*/ 5318057 w 9123612"/>
              <a:gd name="connsiteY19" fmla="*/ 0 h 6858000"/>
              <a:gd name="connsiteX20" fmla="*/ 3580697 w 9123612"/>
              <a:gd name="connsiteY20" fmla="*/ 0 h 6858000"/>
              <a:gd name="connsiteX21" fmla="*/ 5070407 w 9123612"/>
              <a:gd name="connsiteY21" fmla="*/ 0 h 6858000"/>
              <a:gd name="connsiteX22" fmla="*/ 3630227 w 9123612"/>
              <a:gd name="connsiteY22" fmla="*/ 3346450 h 6858000"/>
              <a:gd name="connsiteX23" fmla="*/ 2140517 w 9123612"/>
              <a:gd name="connsiteY23" fmla="*/ 3346450 h 6858000"/>
              <a:gd name="connsiteX24" fmla="*/ 3580697 w 9123612"/>
              <a:gd name="connsiteY24" fmla="*/ 0 h 6858000"/>
              <a:gd name="connsiteX25" fmla="*/ 154237 w 9123612"/>
              <a:gd name="connsiteY25" fmla="*/ 0 h 6858000"/>
              <a:gd name="connsiteX26" fmla="*/ 3349557 w 9123612"/>
              <a:gd name="connsiteY26" fmla="*/ 0 h 6858000"/>
              <a:gd name="connsiteX27" fmla="*/ 398077 w 9123612"/>
              <a:gd name="connsiteY27" fmla="*/ 6858000 h 6858000"/>
              <a:gd name="connsiteX28" fmla="*/ 0 w 9123612"/>
              <a:gd name="connsiteY28" fmla="*/ 6858000 h 6858000"/>
              <a:gd name="connsiteX29" fmla="*/ 154237 w 9123612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18625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18625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054197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054197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54365 w 9155634"/>
              <a:gd name="connsiteY25" fmla="*/ 3558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54365 w 9155634"/>
              <a:gd name="connsiteY29" fmla="*/ 3558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6636589 w 9155634"/>
              <a:gd name="connsiteY4" fmla="*/ 3511550 h 6858000"/>
              <a:gd name="connsiteX5" fmla="*/ 2101419 w 9155634"/>
              <a:gd name="connsiteY5" fmla="*/ 3511550 h 6858000"/>
              <a:gd name="connsiteX6" fmla="*/ 3591129 w 9155634"/>
              <a:gd name="connsiteY6" fmla="*/ 3511550 h 6858000"/>
              <a:gd name="connsiteX7" fmla="*/ 2150949 w 9155634"/>
              <a:gd name="connsiteY7" fmla="*/ 6858000 h 6858000"/>
              <a:gd name="connsiteX8" fmla="*/ 661239 w 9155634"/>
              <a:gd name="connsiteY8" fmla="*/ 6858000 h 6858000"/>
              <a:gd name="connsiteX9" fmla="*/ 2101419 w 9155634"/>
              <a:gd name="connsiteY9" fmla="*/ 3511550 h 6858000"/>
              <a:gd name="connsiteX10" fmla="*/ 8147889 w 9155634"/>
              <a:gd name="connsiteY10" fmla="*/ 0 h 6858000"/>
              <a:gd name="connsiteX11" fmla="*/ 9155634 w 9155634"/>
              <a:gd name="connsiteY11" fmla="*/ 0 h 6858000"/>
              <a:gd name="connsiteX12" fmla="*/ 9155634 w 9155634"/>
              <a:gd name="connsiteY12" fmla="*/ 3346450 h 6858000"/>
              <a:gd name="connsiteX13" fmla="*/ 6707709 w 9155634"/>
              <a:gd name="connsiteY13" fmla="*/ 3346450 h 6858000"/>
              <a:gd name="connsiteX14" fmla="*/ 8147889 w 9155634"/>
              <a:gd name="connsiteY14" fmla="*/ 0 h 6858000"/>
              <a:gd name="connsiteX15" fmla="*/ 5350079 w 9155634"/>
              <a:gd name="connsiteY15" fmla="*/ 0 h 6858000"/>
              <a:gd name="connsiteX16" fmla="*/ 7912939 w 9155634"/>
              <a:gd name="connsiteY16" fmla="*/ 0 h 6858000"/>
              <a:gd name="connsiteX17" fmla="*/ 4961459 w 9155634"/>
              <a:gd name="connsiteY17" fmla="*/ 6858000 h 6858000"/>
              <a:gd name="connsiteX18" fmla="*/ 2399869 w 9155634"/>
              <a:gd name="connsiteY18" fmla="*/ 6858000 h 6858000"/>
              <a:gd name="connsiteX19" fmla="*/ 5350079 w 9155634"/>
              <a:gd name="connsiteY19" fmla="*/ 0 h 6858000"/>
              <a:gd name="connsiteX20" fmla="*/ 3612719 w 9155634"/>
              <a:gd name="connsiteY20" fmla="*/ 0 h 6858000"/>
              <a:gd name="connsiteX21" fmla="*/ 5102429 w 9155634"/>
              <a:gd name="connsiteY21" fmla="*/ 0 h 6858000"/>
              <a:gd name="connsiteX22" fmla="*/ 3662249 w 9155634"/>
              <a:gd name="connsiteY22" fmla="*/ 3346450 h 6858000"/>
              <a:gd name="connsiteX23" fmla="*/ 2172539 w 9155634"/>
              <a:gd name="connsiteY23" fmla="*/ 3346450 h 6858000"/>
              <a:gd name="connsiteX24" fmla="*/ 3612719 w 9155634"/>
              <a:gd name="connsiteY24" fmla="*/ 0 h 6858000"/>
              <a:gd name="connsiteX25" fmla="*/ 2947249 w 9155634"/>
              <a:gd name="connsiteY25" fmla="*/ 0 h 6858000"/>
              <a:gd name="connsiteX26" fmla="*/ 3381579 w 9155634"/>
              <a:gd name="connsiteY26" fmla="*/ 0 h 6858000"/>
              <a:gd name="connsiteX27" fmla="*/ 430099 w 9155634"/>
              <a:gd name="connsiteY27" fmla="*/ 6858000 h 6858000"/>
              <a:gd name="connsiteX28" fmla="*/ 0 w 9155634"/>
              <a:gd name="connsiteY28" fmla="*/ 6858000 h 6858000"/>
              <a:gd name="connsiteX29" fmla="*/ 2947249 w 9155634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lnTo>
                  <a:pt x="6636589" y="351155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lnTo>
                  <a:pt x="2101419" y="351155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lnTo>
                  <a:pt x="8147889" y="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lnTo>
                  <a:pt x="5350079" y="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lnTo>
                  <a:pt x="3612719" y="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lnTo>
                  <a:pt x="2947249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A4843534-A750-4D01-BC62-26CD9AEA6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0021" y="3773554"/>
            <a:ext cx="10090287" cy="1101897"/>
          </a:xfrm>
        </p:spPr>
        <p:txBody>
          <a:bodyPr>
            <a:noAutofit/>
          </a:bodyPr>
          <a:lstStyle>
            <a:lvl1pPr marL="0" indent="0" algn="l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F8E7B25A-0A4A-430B-903E-76193E2954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0021" y="5451784"/>
            <a:ext cx="4367531" cy="324417"/>
          </a:xfrm>
        </p:spPr>
        <p:txBody>
          <a:bodyPr>
            <a:noAutofit/>
          </a:bodyPr>
          <a:lstStyle>
            <a:lvl1pPr marL="0" indent="0" algn="l">
              <a:buNone/>
              <a:defRPr sz="2200" b="1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20XX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B88F3A2A-BD60-4F82-8064-8B157AF4DD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0021" y="5105536"/>
            <a:ext cx="4367531" cy="324417"/>
          </a:xfrm>
        </p:spPr>
        <p:txBody>
          <a:bodyPr>
            <a:noAutofit/>
          </a:bodyPr>
          <a:lstStyle>
            <a:lvl1pPr marL="0" indent="0" algn="l">
              <a:buNone/>
              <a:defRPr sz="22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376836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8BA6D96-EFE3-4743-8FB5-544E9692D11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" y="0"/>
            <a:ext cx="9155429" cy="6858000"/>
          </a:xfrm>
          <a:custGeom>
            <a:avLst/>
            <a:gdLst>
              <a:gd name="connsiteX0" fmla="*/ 5490209 w 9155429"/>
              <a:gd name="connsiteY0" fmla="*/ 3511550 h 6858000"/>
              <a:gd name="connsiteX1" fmla="*/ 6979919 w 9155429"/>
              <a:gd name="connsiteY1" fmla="*/ 3511550 h 6858000"/>
              <a:gd name="connsiteX2" fmla="*/ 5541009 w 9155429"/>
              <a:gd name="connsiteY2" fmla="*/ 6858000 h 6858000"/>
              <a:gd name="connsiteX3" fmla="*/ 4050029 w 9155429"/>
              <a:gd name="connsiteY3" fmla="*/ 6858000 h 6858000"/>
              <a:gd name="connsiteX4" fmla="*/ 0 w 9155429"/>
              <a:gd name="connsiteY4" fmla="*/ 3511550 h 6858000"/>
              <a:gd name="connsiteX5" fmla="*/ 2444750 w 9155429"/>
              <a:gd name="connsiteY5" fmla="*/ 3511550 h 6858000"/>
              <a:gd name="connsiteX6" fmla="*/ 1004570 w 9155429"/>
              <a:gd name="connsiteY6" fmla="*/ 6858000 h 6858000"/>
              <a:gd name="connsiteX7" fmla="*/ 0 w 9155429"/>
              <a:gd name="connsiteY7" fmla="*/ 6858000 h 6858000"/>
              <a:gd name="connsiteX8" fmla="*/ 7001509 w 9155429"/>
              <a:gd name="connsiteY8" fmla="*/ 1 h 6858000"/>
              <a:gd name="connsiteX9" fmla="*/ 8491219 w 9155429"/>
              <a:gd name="connsiteY9" fmla="*/ 1 h 6858000"/>
              <a:gd name="connsiteX10" fmla="*/ 7051039 w 9155429"/>
              <a:gd name="connsiteY10" fmla="*/ 3346450 h 6858000"/>
              <a:gd name="connsiteX11" fmla="*/ 5561329 w 9155429"/>
              <a:gd name="connsiteY11" fmla="*/ 3346450 h 6858000"/>
              <a:gd name="connsiteX12" fmla="*/ 8722359 w 9155429"/>
              <a:gd name="connsiteY12" fmla="*/ 0 h 6858000"/>
              <a:gd name="connsiteX13" fmla="*/ 9155429 w 9155429"/>
              <a:gd name="connsiteY13" fmla="*/ 0 h 6858000"/>
              <a:gd name="connsiteX14" fmla="*/ 6203949 w 9155429"/>
              <a:gd name="connsiteY14" fmla="*/ 6858000 h 6858000"/>
              <a:gd name="connsiteX15" fmla="*/ 5772149 w 9155429"/>
              <a:gd name="connsiteY15" fmla="*/ 6858000 h 6858000"/>
              <a:gd name="connsiteX16" fmla="*/ 4190999 w 9155429"/>
              <a:gd name="connsiteY16" fmla="*/ 0 h 6858000"/>
              <a:gd name="connsiteX17" fmla="*/ 6753859 w 9155429"/>
              <a:gd name="connsiteY17" fmla="*/ 0 h 6858000"/>
              <a:gd name="connsiteX18" fmla="*/ 3802379 w 9155429"/>
              <a:gd name="connsiteY18" fmla="*/ 6858000 h 6858000"/>
              <a:gd name="connsiteX19" fmla="*/ 1239520 w 9155429"/>
              <a:gd name="connsiteY19" fmla="*/ 6858000 h 6858000"/>
              <a:gd name="connsiteX20" fmla="*/ 0 w 9155429"/>
              <a:gd name="connsiteY20" fmla="*/ 0 h 6858000"/>
              <a:gd name="connsiteX21" fmla="*/ 3956050 w 9155429"/>
              <a:gd name="connsiteY21" fmla="*/ 0 h 6858000"/>
              <a:gd name="connsiteX22" fmla="*/ 2515869 w 9155429"/>
              <a:gd name="connsiteY22" fmla="*/ 3346450 h 6858000"/>
              <a:gd name="connsiteX23" fmla="*/ 0 w 9155429"/>
              <a:gd name="connsiteY23" fmla="*/ 3346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429" h="6858000">
                <a:moveTo>
                  <a:pt x="5490209" y="3511550"/>
                </a:moveTo>
                <a:lnTo>
                  <a:pt x="6979919" y="3511550"/>
                </a:lnTo>
                <a:lnTo>
                  <a:pt x="5541009" y="6858000"/>
                </a:lnTo>
                <a:lnTo>
                  <a:pt x="4050029" y="6858000"/>
                </a:lnTo>
                <a:close/>
                <a:moveTo>
                  <a:pt x="0" y="3511550"/>
                </a:moveTo>
                <a:lnTo>
                  <a:pt x="2444750" y="3511550"/>
                </a:lnTo>
                <a:lnTo>
                  <a:pt x="1004570" y="6858000"/>
                </a:lnTo>
                <a:lnTo>
                  <a:pt x="0" y="6858000"/>
                </a:lnTo>
                <a:close/>
                <a:moveTo>
                  <a:pt x="7001509" y="1"/>
                </a:moveTo>
                <a:lnTo>
                  <a:pt x="8491219" y="1"/>
                </a:lnTo>
                <a:lnTo>
                  <a:pt x="7051039" y="3346450"/>
                </a:lnTo>
                <a:lnTo>
                  <a:pt x="5561329" y="3346450"/>
                </a:lnTo>
                <a:close/>
                <a:moveTo>
                  <a:pt x="8722359" y="0"/>
                </a:moveTo>
                <a:lnTo>
                  <a:pt x="9155429" y="0"/>
                </a:lnTo>
                <a:lnTo>
                  <a:pt x="6203949" y="6858000"/>
                </a:lnTo>
                <a:lnTo>
                  <a:pt x="5772149" y="6858000"/>
                </a:lnTo>
                <a:close/>
                <a:moveTo>
                  <a:pt x="4190999" y="0"/>
                </a:moveTo>
                <a:lnTo>
                  <a:pt x="6753859" y="0"/>
                </a:lnTo>
                <a:lnTo>
                  <a:pt x="3802379" y="6858000"/>
                </a:lnTo>
                <a:lnTo>
                  <a:pt x="1239520" y="6858000"/>
                </a:lnTo>
                <a:close/>
                <a:moveTo>
                  <a:pt x="0" y="0"/>
                </a:moveTo>
                <a:lnTo>
                  <a:pt x="3956050" y="0"/>
                </a:lnTo>
                <a:lnTo>
                  <a:pt x="2515869" y="3346450"/>
                </a:lnTo>
                <a:lnTo>
                  <a:pt x="0" y="334645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14" name="Graphic 19">
            <a:extLst>
              <a:ext uri="{FF2B5EF4-FFF2-40B4-BE49-F238E27FC236}">
                <a16:creationId xmlns:a16="http://schemas.microsoft.com/office/drawing/2014/main" id="{97347B99-304D-468D-B6F0-9D59E6077A64}"/>
              </a:ext>
            </a:extLst>
          </p:cNvPr>
          <p:cNvSpPr/>
          <p:nvPr userDrawn="1"/>
        </p:nvSpPr>
        <p:spPr>
          <a:xfrm flipH="1">
            <a:off x="9004387" y="3285679"/>
            <a:ext cx="3191256" cy="146304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B615286-AF88-4751-9BF6-3F030092F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2372" y="973512"/>
            <a:ext cx="4183939" cy="2281355"/>
          </a:xfrm>
        </p:spPr>
        <p:txBody>
          <a:bodyPr>
            <a:noAutofit/>
          </a:bodyPr>
          <a:lstStyle>
            <a:lvl1pPr algn="r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  <a:endParaRPr lang="ru-RU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E15D97E-2723-48C3-B835-65DB0286DB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0540" y="3675708"/>
            <a:ext cx="3135771" cy="1101897"/>
          </a:xfrm>
        </p:spPr>
        <p:txBody>
          <a:bodyPr>
            <a:noAutofit/>
          </a:bodyPr>
          <a:lstStyle>
            <a:lvl1pPr marL="0" indent="0" algn="r">
              <a:buNone/>
              <a:defRPr sz="35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Alexander</a:t>
            </a:r>
            <a:br>
              <a:rPr lang="en-US" dirty="0"/>
            </a:br>
            <a:r>
              <a:rPr lang="en-US" dirty="0" err="1"/>
              <a:t>Martensson</a:t>
            </a:r>
            <a:endParaRPr lang="en-US" dirty="0"/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4D45CEBA-121A-426A-897A-9E3CDC5F5C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08780" y="5019264"/>
            <a:ext cx="4367531" cy="474519"/>
          </a:xfrm>
        </p:spPr>
        <p:txBody>
          <a:bodyPr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678-555-0128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0767B0C7-7BD9-4BF1-8D3D-91DED23803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8780" y="4805882"/>
            <a:ext cx="4367531" cy="28800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26B74744-5435-47DD-B65F-16D8E7AC15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55755" y="5685822"/>
            <a:ext cx="5920556" cy="474519"/>
          </a:xfrm>
        </p:spPr>
        <p:txBody>
          <a:bodyPr>
            <a:noAutofit/>
          </a:bodyPr>
          <a:lstStyle>
            <a:lvl1pPr marL="0" indent="0" algn="r">
              <a:buNone/>
              <a:defRPr sz="22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martensson@example.com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20815411-0E43-4B6B-92C7-6E312091ABA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08780" y="5466001"/>
            <a:ext cx="4367531" cy="288000"/>
          </a:xfrm>
        </p:spPr>
        <p:txBody>
          <a:bodyPr>
            <a:noAutofit/>
          </a:bodyPr>
          <a:lstStyle>
            <a:lvl1pPr marL="0" indent="0" algn="r">
              <a:buNone/>
              <a:defRPr sz="14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15319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43AF0D-28CB-4D3A-A944-CE3DCAAC5657}"/>
              </a:ext>
            </a:extLst>
          </p:cNvPr>
          <p:cNvSpPr/>
          <p:nvPr userDrawn="1"/>
        </p:nvSpPr>
        <p:spPr>
          <a:xfrm>
            <a:off x="3033191" y="0"/>
            <a:ext cx="9155634" cy="6858000"/>
          </a:xfrm>
          <a:custGeom>
            <a:avLst/>
            <a:gdLst>
              <a:gd name="connsiteX0" fmla="*/ 6636589 w 9155634"/>
              <a:gd name="connsiteY0" fmla="*/ 3511550 h 6858000"/>
              <a:gd name="connsiteX1" fmla="*/ 9155634 w 9155634"/>
              <a:gd name="connsiteY1" fmla="*/ 3511550 h 6858000"/>
              <a:gd name="connsiteX2" fmla="*/ 9155634 w 9155634"/>
              <a:gd name="connsiteY2" fmla="*/ 6858000 h 6858000"/>
              <a:gd name="connsiteX3" fmla="*/ 5196409 w 9155634"/>
              <a:gd name="connsiteY3" fmla="*/ 6858000 h 6858000"/>
              <a:gd name="connsiteX4" fmla="*/ 2101419 w 9155634"/>
              <a:gd name="connsiteY4" fmla="*/ 3511550 h 6858000"/>
              <a:gd name="connsiteX5" fmla="*/ 3591129 w 9155634"/>
              <a:gd name="connsiteY5" fmla="*/ 3511550 h 6858000"/>
              <a:gd name="connsiteX6" fmla="*/ 2150949 w 9155634"/>
              <a:gd name="connsiteY6" fmla="*/ 6858000 h 6858000"/>
              <a:gd name="connsiteX7" fmla="*/ 661239 w 9155634"/>
              <a:gd name="connsiteY7" fmla="*/ 6858000 h 6858000"/>
              <a:gd name="connsiteX8" fmla="*/ 8147889 w 9155634"/>
              <a:gd name="connsiteY8" fmla="*/ 0 h 6858000"/>
              <a:gd name="connsiteX9" fmla="*/ 9155634 w 9155634"/>
              <a:gd name="connsiteY9" fmla="*/ 0 h 6858000"/>
              <a:gd name="connsiteX10" fmla="*/ 9155634 w 9155634"/>
              <a:gd name="connsiteY10" fmla="*/ 3346450 h 6858000"/>
              <a:gd name="connsiteX11" fmla="*/ 6707709 w 9155634"/>
              <a:gd name="connsiteY11" fmla="*/ 3346450 h 6858000"/>
              <a:gd name="connsiteX12" fmla="*/ 5350079 w 9155634"/>
              <a:gd name="connsiteY12" fmla="*/ 0 h 6858000"/>
              <a:gd name="connsiteX13" fmla="*/ 7912939 w 9155634"/>
              <a:gd name="connsiteY13" fmla="*/ 0 h 6858000"/>
              <a:gd name="connsiteX14" fmla="*/ 4961459 w 9155634"/>
              <a:gd name="connsiteY14" fmla="*/ 6858000 h 6858000"/>
              <a:gd name="connsiteX15" fmla="*/ 2399869 w 9155634"/>
              <a:gd name="connsiteY15" fmla="*/ 6858000 h 6858000"/>
              <a:gd name="connsiteX16" fmla="*/ 3612719 w 9155634"/>
              <a:gd name="connsiteY16" fmla="*/ 0 h 6858000"/>
              <a:gd name="connsiteX17" fmla="*/ 5102429 w 9155634"/>
              <a:gd name="connsiteY17" fmla="*/ 0 h 6858000"/>
              <a:gd name="connsiteX18" fmla="*/ 3662249 w 9155634"/>
              <a:gd name="connsiteY18" fmla="*/ 3346450 h 6858000"/>
              <a:gd name="connsiteX19" fmla="*/ 2172539 w 9155634"/>
              <a:gd name="connsiteY19" fmla="*/ 3346450 h 6858000"/>
              <a:gd name="connsiteX20" fmla="*/ 2947249 w 9155634"/>
              <a:gd name="connsiteY20" fmla="*/ 0 h 6858000"/>
              <a:gd name="connsiteX21" fmla="*/ 3381579 w 9155634"/>
              <a:gd name="connsiteY21" fmla="*/ 0 h 6858000"/>
              <a:gd name="connsiteX22" fmla="*/ 430099 w 9155634"/>
              <a:gd name="connsiteY22" fmla="*/ 6858000 h 6858000"/>
              <a:gd name="connsiteX23" fmla="*/ 0 w 9155634"/>
              <a:gd name="connsiteY2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55634" h="6858000">
                <a:moveTo>
                  <a:pt x="6636589" y="3511550"/>
                </a:moveTo>
                <a:lnTo>
                  <a:pt x="9155634" y="3511550"/>
                </a:lnTo>
                <a:lnTo>
                  <a:pt x="9155634" y="6858000"/>
                </a:lnTo>
                <a:lnTo>
                  <a:pt x="5196409" y="6858000"/>
                </a:lnTo>
                <a:close/>
                <a:moveTo>
                  <a:pt x="2101419" y="3511550"/>
                </a:moveTo>
                <a:lnTo>
                  <a:pt x="3591129" y="3511550"/>
                </a:lnTo>
                <a:lnTo>
                  <a:pt x="2150949" y="6858000"/>
                </a:lnTo>
                <a:lnTo>
                  <a:pt x="661239" y="6858000"/>
                </a:lnTo>
                <a:close/>
                <a:moveTo>
                  <a:pt x="8147889" y="0"/>
                </a:moveTo>
                <a:lnTo>
                  <a:pt x="9155634" y="0"/>
                </a:lnTo>
                <a:lnTo>
                  <a:pt x="9155634" y="3346450"/>
                </a:lnTo>
                <a:lnTo>
                  <a:pt x="6707709" y="3346450"/>
                </a:lnTo>
                <a:close/>
                <a:moveTo>
                  <a:pt x="5350079" y="0"/>
                </a:moveTo>
                <a:lnTo>
                  <a:pt x="7912939" y="0"/>
                </a:lnTo>
                <a:lnTo>
                  <a:pt x="4961459" y="6858000"/>
                </a:lnTo>
                <a:lnTo>
                  <a:pt x="2399869" y="6858000"/>
                </a:lnTo>
                <a:close/>
                <a:moveTo>
                  <a:pt x="3612719" y="0"/>
                </a:moveTo>
                <a:lnTo>
                  <a:pt x="5102429" y="0"/>
                </a:lnTo>
                <a:lnTo>
                  <a:pt x="3662249" y="3346450"/>
                </a:lnTo>
                <a:lnTo>
                  <a:pt x="2172539" y="3346450"/>
                </a:lnTo>
                <a:close/>
                <a:moveTo>
                  <a:pt x="2947249" y="0"/>
                </a:moveTo>
                <a:lnTo>
                  <a:pt x="3381579" y="0"/>
                </a:lnTo>
                <a:lnTo>
                  <a:pt x="4300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A6B740BD-8499-412C-AE4E-A4AD7F73100E}"/>
              </a:ext>
            </a:extLst>
          </p:cNvPr>
          <p:cNvSpPr/>
          <p:nvPr/>
        </p:nvSpPr>
        <p:spPr>
          <a:xfrm>
            <a:off x="-10852" y="3369468"/>
            <a:ext cx="3722400" cy="144000"/>
          </a:xfrm>
          <a:custGeom>
            <a:avLst/>
            <a:gdLst>
              <a:gd name="connsiteX0" fmla="*/ 7144 w 2800350"/>
              <a:gd name="connsiteY0" fmla="*/ 7144 h 114300"/>
              <a:gd name="connsiteX1" fmla="*/ 7144 w 2800350"/>
              <a:gd name="connsiteY1" fmla="*/ 115729 h 114300"/>
              <a:gd name="connsiteX2" fmla="*/ 2726531 w 2800350"/>
              <a:gd name="connsiteY2" fmla="*/ 115729 h 114300"/>
              <a:gd name="connsiteX3" fmla="*/ 2797969 w 2800350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0350" h="114300">
                <a:moveTo>
                  <a:pt x="7144" y="7144"/>
                </a:moveTo>
                <a:lnTo>
                  <a:pt x="7144" y="115729"/>
                </a:lnTo>
                <a:lnTo>
                  <a:pt x="2726531" y="115729"/>
                </a:lnTo>
                <a:lnTo>
                  <a:pt x="2797969" y="7144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10DFD8C-544F-465B-8315-8B3AA8B95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021" y="1096344"/>
            <a:ext cx="10510754" cy="2281355"/>
          </a:xfrm>
        </p:spPr>
        <p:txBody>
          <a:bodyPr>
            <a:no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TITLE</a:t>
            </a:r>
            <a:endParaRPr lang="ru-RU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046DF3F-8EBA-4583-9F19-45C979FDA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021" y="3773554"/>
            <a:ext cx="10090287" cy="110189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3500" b="0" i="0"/>
            </a:lvl1pPr>
          </a:lstStyle>
          <a:p>
            <a:pPr marL="228600" lvl="0" indent="-228600"/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41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82713AA-FAF7-4D64-AB9D-53ACFDBF8B5B}"/>
              </a:ext>
            </a:extLst>
          </p:cNvPr>
          <p:cNvSpPr/>
          <p:nvPr userDrawn="1"/>
        </p:nvSpPr>
        <p:spPr>
          <a:xfrm>
            <a:off x="-1" y="172278"/>
            <a:ext cx="12192000" cy="6559826"/>
          </a:xfrm>
          <a:custGeom>
            <a:avLst/>
            <a:gdLst>
              <a:gd name="connsiteX0" fmla="*/ 5864259 w 12192000"/>
              <a:gd name="connsiteY0" fmla="*/ 2854132 h 6559826"/>
              <a:gd name="connsiteX1" fmla="*/ 5864259 w 12192000"/>
              <a:gd name="connsiteY1" fmla="*/ 5342062 h 6559826"/>
              <a:gd name="connsiteX2" fmla="*/ 6907 w 12192000"/>
              <a:gd name="connsiteY2" fmla="*/ 6559826 h 6559826"/>
              <a:gd name="connsiteX3" fmla="*/ 0 w 12192000"/>
              <a:gd name="connsiteY3" fmla="*/ 6559826 h 6559826"/>
              <a:gd name="connsiteX4" fmla="*/ 0 w 12192000"/>
              <a:gd name="connsiteY4" fmla="*/ 4073332 h 6559826"/>
              <a:gd name="connsiteX5" fmla="*/ 12192000 w 12192000"/>
              <a:gd name="connsiteY5" fmla="*/ 2685378 h 6559826"/>
              <a:gd name="connsiteX6" fmla="*/ 12192000 w 12192000"/>
              <a:gd name="connsiteY6" fmla="*/ 5173308 h 6559826"/>
              <a:gd name="connsiteX7" fmla="*/ 6104805 w 12192000"/>
              <a:gd name="connsiteY7" fmla="*/ 6429182 h 6559826"/>
              <a:gd name="connsiteX8" fmla="*/ 6104805 w 12192000"/>
              <a:gd name="connsiteY8" fmla="*/ 3941252 h 6559826"/>
              <a:gd name="connsiteX9" fmla="*/ 11991762 w 12192000"/>
              <a:gd name="connsiteY9" fmla="*/ 0 h 6559826"/>
              <a:gd name="connsiteX10" fmla="*/ 12192000 w 12192000"/>
              <a:gd name="connsiteY10" fmla="*/ 0 h 6559826"/>
              <a:gd name="connsiteX11" fmla="*/ 12192000 w 12192000"/>
              <a:gd name="connsiteY11" fmla="*/ 2446611 h 6559826"/>
              <a:gd name="connsiteX12" fmla="*/ 6104805 w 12192000"/>
              <a:gd name="connsiteY12" fmla="*/ 3701222 h 6559826"/>
              <a:gd name="connsiteX13" fmla="*/ 6104805 w 12192000"/>
              <a:gd name="connsiteY13" fmla="*/ 1214562 h 6559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559826">
                <a:moveTo>
                  <a:pt x="5864259" y="2854132"/>
                </a:moveTo>
                <a:lnTo>
                  <a:pt x="5864259" y="5342062"/>
                </a:lnTo>
                <a:lnTo>
                  <a:pt x="6907" y="6559826"/>
                </a:lnTo>
                <a:lnTo>
                  <a:pt x="0" y="6559826"/>
                </a:lnTo>
                <a:lnTo>
                  <a:pt x="0" y="4073332"/>
                </a:lnTo>
                <a:close/>
                <a:moveTo>
                  <a:pt x="12192000" y="2685378"/>
                </a:moveTo>
                <a:lnTo>
                  <a:pt x="12192000" y="5173308"/>
                </a:lnTo>
                <a:lnTo>
                  <a:pt x="6104805" y="6429182"/>
                </a:lnTo>
                <a:lnTo>
                  <a:pt x="6104805" y="3941252"/>
                </a:lnTo>
                <a:close/>
                <a:moveTo>
                  <a:pt x="11991762" y="0"/>
                </a:moveTo>
                <a:lnTo>
                  <a:pt x="12192000" y="0"/>
                </a:lnTo>
                <a:lnTo>
                  <a:pt x="12192000" y="2446611"/>
                </a:lnTo>
                <a:lnTo>
                  <a:pt x="6104805" y="3701222"/>
                </a:lnTo>
                <a:lnTo>
                  <a:pt x="6104805" y="1214562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Graphic 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B87DE7-6A4B-4A0E-8622-C9BA93F0B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2225393"/>
            <a:ext cx="5110693" cy="7826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/>
            </a:lvl1pPr>
          </a:lstStyle>
          <a:p>
            <a:pPr marL="228600" lvl="0" indent="-22860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388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799919-7F2B-44B7-BF0B-B0CE733AC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7755"/>
            <a:ext cx="10515600" cy="38992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23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460D6CB-9BA0-4BA9-9CF5-9D21E9F57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7755"/>
            <a:ext cx="5181600" cy="389920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B0DDB5D-8949-4E45-A7CD-0402580BB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77755"/>
            <a:ext cx="5181600" cy="389920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0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46B1A-A07C-45A3-8FE5-724E3485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2C817C4-D92F-4269-B22D-5C2E52241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68513"/>
            <a:ext cx="5157787" cy="4365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C61514A7-2DEE-47E3-BCB4-FB81E9981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455C9D3-0938-4236-8E64-BBF582FCD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68511"/>
            <a:ext cx="5183188" cy="4365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331E254-1410-4989-81DE-84B684ACC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0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8ABD79-6AF5-4911-BEC2-A492F3ECD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45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489A680-EBE7-45A3-B520-2C50F59C7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6148"/>
            <a:ext cx="3932237" cy="3702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2EEB9F-D255-46E9-AFBB-FCC4D93B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Graphic 15">
            <a:extLst>
              <a:ext uri="{FF2B5EF4-FFF2-40B4-BE49-F238E27FC236}">
                <a16:creationId xmlns:a16="http://schemas.microsoft.com/office/drawing/2014/main" id="{4F729341-632E-4151-9863-D40D91A16F84}"/>
              </a:ext>
            </a:extLst>
          </p:cNvPr>
          <p:cNvSpPr/>
          <p:nvPr userDrawn="1"/>
        </p:nvSpPr>
        <p:spPr>
          <a:xfrm>
            <a:off x="-11174" y="1947672"/>
            <a:ext cx="493776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843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6" name="Graphic 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4469CAF-CD13-4CCC-9569-14C8070A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807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D4C583-322D-4347-807F-F6D6AF885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0500"/>
            <a:ext cx="3932237" cy="37384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138DBAD-2265-4E62-AB5B-F66A60D53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9738" y="0"/>
            <a:ext cx="6103620" cy="6857999"/>
          </a:xfrm>
          <a:custGeom>
            <a:avLst/>
            <a:gdLst>
              <a:gd name="connsiteX0" fmla="*/ 3914141 w 6103620"/>
              <a:gd name="connsiteY0" fmla="*/ 914400 h 6857999"/>
              <a:gd name="connsiteX1" fmla="*/ 6103620 w 6103620"/>
              <a:gd name="connsiteY1" fmla="*/ 914400 h 6857999"/>
              <a:gd name="connsiteX2" fmla="*/ 6103620 w 6103620"/>
              <a:gd name="connsiteY2" fmla="*/ 914404 h 6857999"/>
              <a:gd name="connsiteX3" fmla="*/ 4339591 w 6103620"/>
              <a:gd name="connsiteY3" fmla="*/ 6857999 h 6857999"/>
              <a:gd name="connsiteX4" fmla="*/ 2150113 w 6103620"/>
              <a:gd name="connsiteY4" fmla="*/ 6857999 h 6857999"/>
              <a:gd name="connsiteX5" fmla="*/ 1769111 w 6103620"/>
              <a:gd name="connsiteY5" fmla="*/ 0 h 6857999"/>
              <a:gd name="connsiteX6" fmla="*/ 3958591 w 6103620"/>
              <a:gd name="connsiteY6" fmla="*/ 0 h 6857999"/>
              <a:gd name="connsiteX7" fmla="*/ 2189480 w 6103620"/>
              <a:gd name="connsiteY7" fmla="*/ 5943601 h 6857999"/>
              <a:gd name="connsiteX8" fmla="*/ 0 w 6103620"/>
              <a:gd name="connsiteY8" fmla="*/ 594360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3620" h="6857999">
                <a:moveTo>
                  <a:pt x="3914141" y="914400"/>
                </a:moveTo>
                <a:lnTo>
                  <a:pt x="6103620" y="914400"/>
                </a:lnTo>
                <a:lnTo>
                  <a:pt x="6103620" y="914404"/>
                </a:lnTo>
                <a:lnTo>
                  <a:pt x="4339591" y="6857999"/>
                </a:lnTo>
                <a:lnTo>
                  <a:pt x="2150113" y="6857999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681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D7B9076-7693-4C5F-8305-D5529FF80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EMPTY SLIDE</a:t>
            </a:r>
            <a:endParaRPr lang="ru-RU" dirty="0"/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D0734B58-9436-7F49-BF67-542C05487FFF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">
            <a:extLst>
              <a:ext uri="{FF2B5EF4-FFF2-40B4-BE49-F238E27FC236}">
                <a16:creationId xmlns:a16="http://schemas.microsoft.com/office/drawing/2014/main" id="{9650CBA0-AE8F-4C6C-B273-73785A68EB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A324E0-7B75-4C65-9695-78537686038F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C7B0B8-9EF6-4DBC-9088-96B54006BA08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55B3C92B-0A13-49BD-8A7D-FD6B821FE783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26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61FE90B3-361E-4150-BE53-368ADEA27D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130966"/>
            <a:ext cx="12192000" cy="6602574"/>
          </a:xfrm>
          <a:custGeom>
            <a:avLst/>
            <a:gdLst>
              <a:gd name="connsiteX0" fmla="*/ 5864259 w 12192000"/>
              <a:gd name="connsiteY0" fmla="*/ 2895444 h 6602574"/>
              <a:gd name="connsiteX1" fmla="*/ 5864259 w 12192000"/>
              <a:gd name="connsiteY1" fmla="*/ 5383374 h 6602574"/>
              <a:gd name="connsiteX2" fmla="*/ 0 w 12192000"/>
              <a:gd name="connsiteY2" fmla="*/ 6602574 h 6602574"/>
              <a:gd name="connsiteX3" fmla="*/ 0 w 12192000"/>
              <a:gd name="connsiteY3" fmla="*/ 4114644 h 6602574"/>
              <a:gd name="connsiteX4" fmla="*/ 12192000 w 12192000"/>
              <a:gd name="connsiteY4" fmla="*/ 2726690 h 6602574"/>
              <a:gd name="connsiteX5" fmla="*/ 12192000 w 12192000"/>
              <a:gd name="connsiteY5" fmla="*/ 5214620 h 6602574"/>
              <a:gd name="connsiteX6" fmla="*/ 6104805 w 12192000"/>
              <a:gd name="connsiteY6" fmla="*/ 6470494 h 6602574"/>
              <a:gd name="connsiteX7" fmla="*/ 6104805 w 12192000"/>
              <a:gd name="connsiteY7" fmla="*/ 3982564 h 6602574"/>
              <a:gd name="connsiteX8" fmla="*/ 12192000 w 12192000"/>
              <a:gd name="connsiteY8" fmla="*/ 0 h 6602574"/>
              <a:gd name="connsiteX9" fmla="*/ 12192000 w 12192000"/>
              <a:gd name="connsiteY9" fmla="*/ 2487923 h 6602574"/>
              <a:gd name="connsiteX10" fmla="*/ 6104805 w 12192000"/>
              <a:gd name="connsiteY10" fmla="*/ 3742534 h 6602574"/>
              <a:gd name="connsiteX11" fmla="*/ 6104805 w 12192000"/>
              <a:gd name="connsiteY11" fmla="*/ 1255874 h 660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602574">
                <a:moveTo>
                  <a:pt x="5864259" y="2895444"/>
                </a:moveTo>
                <a:lnTo>
                  <a:pt x="5864259" y="5383374"/>
                </a:lnTo>
                <a:lnTo>
                  <a:pt x="0" y="6602574"/>
                </a:lnTo>
                <a:lnTo>
                  <a:pt x="0" y="4114644"/>
                </a:lnTo>
                <a:close/>
                <a:moveTo>
                  <a:pt x="12192000" y="2726690"/>
                </a:moveTo>
                <a:lnTo>
                  <a:pt x="12192000" y="5214620"/>
                </a:lnTo>
                <a:lnTo>
                  <a:pt x="6104805" y="6470494"/>
                </a:lnTo>
                <a:lnTo>
                  <a:pt x="6104805" y="3982564"/>
                </a:lnTo>
                <a:close/>
                <a:moveTo>
                  <a:pt x="12192000" y="0"/>
                </a:moveTo>
                <a:lnTo>
                  <a:pt x="12192000" y="2487923"/>
                </a:lnTo>
                <a:lnTo>
                  <a:pt x="6104805" y="3742534"/>
                </a:lnTo>
                <a:lnTo>
                  <a:pt x="6104805" y="125587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240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Graphic 4">
            <a:extLst>
              <a:ext uri="{FF2B5EF4-FFF2-40B4-BE49-F238E27FC236}">
                <a16:creationId xmlns:a16="http://schemas.microsoft.com/office/drawing/2014/main" id="{2095D1D4-8CA3-4CA3-825D-088EDB51A8AE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2DB5E70B-ECC9-4800-9DC0-5897EF3F16AB}"/>
              </a:ext>
            </a:extLst>
          </p:cNvPr>
          <p:cNvSpPr/>
          <p:nvPr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18AF4189-33DF-9B46-9624-C722FCE07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74209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2535" y="1998209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74209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</a:t>
            </a:r>
            <a:endParaRPr lang="ru-RU" dirty="0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7939" y="1998209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91988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3</a:t>
            </a:r>
            <a:endParaRPr lang="ru-RU" dirty="0"/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4052" y="2015988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0059" y="2927531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18684" y="2927531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3" y="2927531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6955" y="2925988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84133" y="5751926"/>
            <a:ext cx="9623735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94791" y="4893792"/>
            <a:ext cx="2599199" cy="615026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713" y="4893792"/>
            <a:ext cx="3712665" cy="615026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800404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3864572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B58C539-3FDE-4755-BEB4-C953AA292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741320"/>
            <a:ext cx="1050674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HOW TO USE THIS TEMPALTE</a:t>
            </a:r>
            <a:endParaRPr lang="ru-RU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8EDA54DA-ED01-4416-96BF-C8968F4684B4}"/>
              </a:ext>
            </a:extLst>
          </p:cNvPr>
          <p:cNvSpPr/>
          <p:nvPr userDrawn="1"/>
        </p:nvSpPr>
        <p:spPr>
          <a:xfrm>
            <a:off x="-11173" y="1610268"/>
            <a:ext cx="9252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D8367A5-C050-47FB-A1BD-54CD13DE3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19738" y="0"/>
            <a:ext cx="6103621" cy="6858000"/>
          </a:xfrm>
          <a:custGeom>
            <a:avLst/>
            <a:gdLst>
              <a:gd name="connsiteX0" fmla="*/ 3914141 w 6103621"/>
              <a:gd name="connsiteY0" fmla="*/ 914400 h 6858000"/>
              <a:gd name="connsiteX1" fmla="*/ 6103621 w 6103621"/>
              <a:gd name="connsiteY1" fmla="*/ 914400 h 6858000"/>
              <a:gd name="connsiteX2" fmla="*/ 4339591 w 6103621"/>
              <a:gd name="connsiteY2" fmla="*/ 6858000 h 6858000"/>
              <a:gd name="connsiteX3" fmla="*/ 2150112 w 6103621"/>
              <a:gd name="connsiteY3" fmla="*/ 6858000 h 6858000"/>
              <a:gd name="connsiteX4" fmla="*/ 1769111 w 6103621"/>
              <a:gd name="connsiteY4" fmla="*/ 0 h 6858000"/>
              <a:gd name="connsiteX5" fmla="*/ 3958591 w 6103621"/>
              <a:gd name="connsiteY5" fmla="*/ 0 h 6858000"/>
              <a:gd name="connsiteX6" fmla="*/ 2189480 w 6103621"/>
              <a:gd name="connsiteY6" fmla="*/ 5943601 h 6858000"/>
              <a:gd name="connsiteX7" fmla="*/ 0 w 6103621"/>
              <a:gd name="connsiteY7" fmla="*/ 59436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621" h="6858000">
                <a:moveTo>
                  <a:pt x="3914141" y="914400"/>
                </a:moveTo>
                <a:lnTo>
                  <a:pt x="6103621" y="914400"/>
                </a:lnTo>
                <a:lnTo>
                  <a:pt x="4339591" y="6858000"/>
                </a:lnTo>
                <a:lnTo>
                  <a:pt x="2150112" y="6858000"/>
                </a:lnTo>
                <a:close/>
                <a:moveTo>
                  <a:pt x="1769111" y="0"/>
                </a:moveTo>
                <a:lnTo>
                  <a:pt x="3958591" y="0"/>
                </a:lnTo>
                <a:lnTo>
                  <a:pt x="2189480" y="5943601"/>
                </a:lnTo>
                <a:lnTo>
                  <a:pt x="0" y="59436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4032" y="3074529"/>
            <a:ext cx="4421856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3528AEE-54AB-4366-9576-BBA1CE5F3A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2746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1</a:t>
            </a:r>
            <a:endParaRPr lang="ru-RU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A1867536-E941-4FED-8B68-2609143C2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5392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Graphic 4">
            <a:extLst>
              <a:ext uri="{FF2B5EF4-FFF2-40B4-BE49-F238E27FC236}">
                <a16:creationId xmlns:a16="http://schemas.microsoft.com/office/drawing/2014/main" id="{7D57D3C0-DF85-4866-AC4B-ED6A0F6963A5}"/>
              </a:ext>
            </a:extLst>
          </p:cNvPr>
          <p:cNvSpPr/>
          <p:nvPr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Graphic 15">
            <a:extLst>
              <a:ext uri="{FF2B5EF4-FFF2-40B4-BE49-F238E27FC236}">
                <a16:creationId xmlns:a16="http://schemas.microsoft.com/office/drawing/2014/main" id="{FA387E18-8CE1-1648-81B1-6F1A0F183C30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2044CCF-605D-4D6E-A41D-D6AED53B22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04811"/>
            <a:ext cx="6108872" cy="5485128"/>
          </a:xfrm>
          <a:custGeom>
            <a:avLst/>
            <a:gdLst>
              <a:gd name="connsiteX0" fmla="*/ 0 w 6108872"/>
              <a:gd name="connsiteY0" fmla="*/ 2203471 h 5485128"/>
              <a:gd name="connsiteX1" fmla="*/ 6108872 w 6108872"/>
              <a:gd name="connsiteY1" fmla="*/ 3505695 h 5485128"/>
              <a:gd name="connsiteX2" fmla="*/ 6108872 w 6108872"/>
              <a:gd name="connsiteY2" fmla="*/ 5485128 h 5485128"/>
              <a:gd name="connsiteX3" fmla="*/ 0 w 6108872"/>
              <a:gd name="connsiteY3" fmla="*/ 4182903 h 5485128"/>
              <a:gd name="connsiteX4" fmla="*/ 0 w 6108872"/>
              <a:gd name="connsiteY4" fmla="*/ 0 h 5485128"/>
              <a:gd name="connsiteX5" fmla="*/ 6108872 w 6108872"/>
              <a:gd name="connsiteY5" fmla="*/ 1302225 h 5485128"/>
              <a:gd name="connsiteX6" fmla="*/ 6108872 w 6108872"/>
              <a:gd name="connsiteY6" fmla="*/ 3281657 h 5485128"/>
              <a:gd name="connsiteX7" fmla="*/ 0 w 6108872"/>
              <a:gd name="connsiteY7" fmla="*/ 1979432 h 54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8872" h="5485128">
                <a:moveTo>
                  <a:pt x="0" y="2203471"/>
                </a:moveTo>
                <a:lnTo>
                  <a:pt x="6108872" y="3505695"/>
                </a:lnTo>
                <a:lnTo>
                  <a:pt x="6108872" y="5485128"/>
                </a:lnTo>
                <a:lnTo>
                  <a:pt x="0" y="4182903"/>
                </a:lnTo>
                <a:close/>
                <a:moveTo>
                  <a:pt x="0" y="0"/>
                </a:moveTo>
                <a:lnTo>
                  <a:pt x="6108872" y="1302225"/>
                </a:lnTo>
                <a:lnTo>
                  <a:pt x="6108872" y="3281657"/>
                </a:lnTo>
                <a:lnTo>
                  <a:pt x="0" y="19794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7F180F3-53B1-4A31-82A4-E6F9B5D8D8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81205" y="3090572"/>
            <a:ext cx="4421857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 b="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D523330-9E96-4C6E-B5A4-6B543D365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1206" y="1046140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TEXT LAYOUT 2</a:t>
            </a:r>
            <a:endParaRPr lang="ru-RU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08F6B3-0ADA-4ECF-8D25-7DFE4A364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1206" y="2241515"/>
            <a:ext cx="4421856" cy="749047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id="{5CCECBFE-3C2B-4492-BCDA-1EFEB5E3E092}"/>
              </a:ext>
            </a:extLst>
          </p:cNvPr>
          <p:cNvSpPr/>
          <p:nvPr userDrawn="1"/>
        </p:nvSpPr>
        <p:spPr>
          <a:xfrm flipH="1">
            <a:off x="6980920" y="1947672"/>
            <a:ext cx="5220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Graphic 4">
            <a:extLst>
              <a:ext uri="{FF2B5EF4-FFF2-40B4-BE49-F238E27FC236}">
                <a16:creationId xmlns:a16="http://schemas.microsoft.com/office/drawing/2014/main" id="{3441B044-38F8-49ED-845B-5D926C811447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74031" y="2993041"/>
            <a:ext cx="4365625" cy="454353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0" y="2993041"/>
            <a:ext cx="4365625" cy="454353"/>
          </a:xfrm>
        </p:spPr>
        <p:txBody>
          <a:bodyPr>
            <a:noAutofit/>
          </a:bodyPr>
          <a:lstStyle>
            <a:lvl1pPr marL="0" indent="0">
              <a:buNone/>
              <a:defRPr sz="27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4032" y="356341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7121" y="356341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5056083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2221992"/>
            <a:ext cx="10218713" cy="665713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Graphic 15">
            <a:extLst>
              <a:ext uri="{FF2B5EF4-FFF2-40B4-BE49-F238E27FC236}">
                <a16:creationId xmlns:a16="http://schemas.microsoft.com/office/drawing/2014/main" id="{5E78F6F2-1702-E74A-86B2-0C42A30F3378}"/>
              </a:ext>
            </a:extLst>
          </p:cNvPr>
          <p:cNvSpPr/>
          <p:nvPr userDrawn="1"/>
        </p:nvSpPr>
        <p:spPr>
          <a:xfrm>
            <a:off x="-11174" y="1947672"/>
            <a:ext cx="5274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-12700" y="-12700"/>
            <a:ext cx="12217400" cy="6883400"/>
            <a:chOff x="-12700" y="-12700"/>
            <a:chExt cx="12217400" cy="68834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542021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Chart Placeholder 18">
            <a:extLst>
              <a:ext uri="{FF2B5EF4-FFF2-40B4-BE49-F238E27FC236}">
                <a16:creationId xmlns:a16="http://schemas.microsoft.com/office/drawing/2014/main" id="{68B512F2-EA3E-483F-B5D4-29DFD6C37B3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096001" y="1246188"/>
            <a:ext cx="5170034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D58E79F-20BB-644D-8C49-25B57E347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CHART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F8E92E6-C1C9-854A-93EE-FD201AF05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Graphic 15">
            <a:extLst>
              <a:ext uri="{FF2B5EF4-FFF2-40B4-BE49-F238E27FC236}">
                <a16:creationId xmlns:a16="http://schemas.microsoft.com/office/drawing/2014/main" id="{C1F625F0-F98F-D244-9020-86C86C287112}"/>
              </a:ext>
            </a:extLst>
          </p:cNvPr>
          <p:cNvSpPr/>
          <p:nvPr userDrawn="1"/>
        </p:nvSpPr>
        <p:spPr>
          <a:xfrm>
            <a:off x="-11173" y="2899869"/>
            <a:ext cx="2628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48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">
            <a:extLst>
              <a:ext uri="{FF2B5EF4-FFF2-40B4-BE49-F238E27FC236}">
                <a16:creationId xmlns:a16="http://schemas.microsoft.com/office/drawing/2014/main" id="{2C819B96-1084-49C3-82B7-229513AC226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765A4C-A810-4DB9-9186-CA21666D77CD}"/>
                </a:ext>
              </a:extLst>
            </p:cNvPr>
            <p:cNvSpPr/>
            <p:nvPr/>
          </p:nvSpPr>
          <p:spPr>
            <a:xfrm>
              <a:off x="-12700" y="-12700"/>
              <a:ext cx="12217400" cy="6883400"/>
            </a:xfrm>
            <a:custGeom>
              <a:avLst/>
              <a:gdLst>
                <a:gd name="connsiteX0" fmla="*/ 12700 w 12217400"/>
                <a:gd name="connsiteY0" fmla="*/ 12700 h 6883400"/>
                <a:gd name="connsiteX1" fmla="*/ 12700 w 12217400"/>
                <a:gd name="connsiteY1" fmla="*/ 6870700 h 6883400"/>
                <a:gd name="connsiteX2" fmla="*/ 12205970 w 12217400"/>
                <a:gd name="connsiteY2" fmla="*/ 6870700 h 6883400"/>
                <a:gd name="connsiteX3" fmla="*/ 12205970 w 12217400"/>
                <a:gd name="connsiteY3" fmla="*/ 12700 h 6883400"/>
                <a:gd name="connsiteX4" fmla="*/ 12700 w 12217400"/>
                <a:gd name="connsiteY4" fmla="*/ 12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400" h="6883400">
                  <a:moveTo>
                    <a:pt x="12700" y="12700"/>
                  </a:moveTo>
                  <a:lnTo>
                    <a:pt x="12700" y="6870700"/>
                  </a:lnTo>
                  <a:lnTo>
                    <a:pt x="12205970" y="6870700"/>
                  </a:lnTo>
                  <a:lnTo>
                    <a:pt x="12205970" y="1270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58CCEA-6327-4FC9-8472-4E74DC77BAD5}"/>
                </a:ext>
              </a:extLst>
            </p:cNvPr>
            <p:cNvSpPr/>
            <p:nvPr/>
          </p:nvSpPr>
          <p:spPr>
            <a:xfrm>
              <a:off x="4178300" y="-12700"/>
              <a:ext cx="7289800" cy="6883400"/>
            </a:xfrm>
            <a:custGeom>
              <a:avLst/>
              <a:gdLst>
                <a:gd name="connsiteX0" fmla="*/ 5063490 w 7289800"/>
                <a:gd name="connsiteY0" fmla="*/ 12700 h 6883400"/>
                <a:gd name="connsiteX1" fmla="*/ 2499360 w 7289800"/>
                <a:gd name="connsiteY1" fmla="*/ 6870700 h 6883400"/>
                <a:gd name="connsiteX2" fmla="*/ 4721860 w 7289800"/>
                <a:gd name="connsiteY2" fmla="*/ 6870700 h 6883400"/>
                <a:gd name="connsiteX3" fmla="*/ 7285990 w 7289800"/>
                <a:gd name="connsiteY3" fmla="*/ 12700 h 6883400"/>
                <a:gd name="connsiteX4" fmla="*/ 5063490 w 7289800"/>
                <a:gd name="connsiteY4" fmla="*/ 12700 h 6883400"/>
                <a:gd name="connsiteX5" fmla="*/ 12700 w 7289800"/>
                <a:gd name="connsiteY5" fmla="*/ 6870700 h 6883400"/>
                <a:gd name="connsiteX6" fmla="*/ 2235200 w 7289800"/>
                <a:gd name="connsiteY6" fmla="*/ 6870700 h 6883400"/>
                <a:gd name="connsiteX7" fmla="*/ 4799331 w 7289800"/>
                <a:gd name="connsiteY7" fmla="*/ 12700 h 6883400"/>
                <a:gd name="connsiteX8" fmla="*/ 2576830 w 7289800"/>
                <a:gd name="connsiteY8" fmla="*/ 12700 h 6883400"/>
                <a:gd name="connsiteX9" fmla="*/ 12700 w 7289800"/>
                <a:gd name="connsiteY9" fmla="*/ 6870700 h 68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800" h="6883400">
                  <a:moveTo>
                    <a:pt x="5063490" y="12700"/>
                  </a:moveTo>
                  <a:lnTo>
                    <a:pt x="2499360" y="6870700"/>
                  </a:lnTo>
                  <a:lnTo>
                    <a:pt x="4721860" y="6870700"/>
                  </a:lnTo>
                  <a:lnTo>
                    <a:pt x="7285990" y="12700"/>
                  </a:lnTo>
                  <a:lnTo>
                    <a:pt x="5063490" y="12700"/>
                  </a:lnTo>
                  <a:close/>
                  <a:moveTo>
                    <a:pt x="12700" y="6870700"/>
                  </a:moveTo>
                  <a:lnTo>
                    <a:pt x="2235200" y="6870700"/>
                  </a:lnTo>
                  <a:lnTo>
                    <a:pt x="4799331" y="12700"/>
                  </a:lnTo>
                  <a:lnTo>
                    <a:pt x="2576830" y="12700"/>
                  </a:lnTo>
                  <a:lnTo>
                    <a:pt x="12700" y="6870700"/>
                  </a:lnTo>
                  <a:close/>
                </a:path>
              </a:pathLst>
            </a:custGeom>
            <a:solidFill>
              <a:schemeClr val="bg2">
                <a:alpha val="15000"/>
              </a:schemeClr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CC6E1909-954A-41BF-9CF4-2CB53F6862EF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845E736-FB54-4B3D-821B-60C0AB9E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317173"/>
            <a:ext cx="2825496" cy="1524185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TABLE</a:t>
            </a:r>
            <a:br>
              <a:rPr lang="en-US" dirty="0"/>
            </a:br>
            <a:r>
              <a:rPr lang="en-US" dirty="0"/>
              <a:t>SLIDE</a:t>
            </a:r>
            <a:endParaRPr lang="ru-RU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AFF98BA6-47F6-4796-B970-98EE605E8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3198228"/>
            <a:ext cx="2825496" cy="215474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Graphic 15">
            <a:extLst>
              <a:ext uri="{FF2B5EF4-FFF2-40B4-BE49-F238E27FC236}">
                <a16:creationId xmlns:a16="http://schemas.microsoft.com/office/drawing/2014/main" id="{C8EF6174-FF5D-41C2-BF6B-9D6ECB281A1D}"/>
              </a:ext>
            </a:extLst>
          </p:cNvPr>
          <p:cNvSpPr/>
          <p:nvPr userDrawn="1"/>
        </p:nvSpPr>
        <p:spPr>
          <a:xfrm>
            <a:off x="-11173" y="2899869"/>
            <a:ext cx="2628000" cy="73100"/>
          </a:xfrm>
          <a:custGeom>
            <a:avLst/>
            <a:gdLst>
              <a:gd name="connsiteX0" fmla="*/ 9138 w 5056083"/>
              <a:gd name="connsiteY0" fmla="*/ 9137 h 73099"/>
              <a:gd name="connsiteX1" fmla="*/ 9138 w 5056083"/>
              <a:gd name="connsiteY1" fmla="*/ 67617 h 73099"/>
              <a:gd name="connsiteX2" fmla="*/ 5018925 w 5056083"/>
              <a:gd name="connsiteY2" fmla="*/ 67617 h 73099"/>
              <a:gd name="connsiteX3" fmla="*/ 5057911 w 5056083"/>
              <a:gd name="connsiteY3" fmla="*/ 9137 h 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083" h="73099">
                <a:moveTo>
                  <a:pt x="9138" y="9137"/>
                </a:moveTo>
                <a:lnTo>
                  <a:pt x="9138" y="67617"/>
                </a:lnTo>
                <a:lnTo>
                  <a:pt x="5018925" y="67617"/>
                </a:lnTo>
                <a:lnTo>
                  <a:pt x="5057911" y="9137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D45BCEDF-86BB-41E2-9F09-5D3014AD1C45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15791" y="1591499"/>
            <a:ext cx="6561138" cy="376106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77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694C388-14E9-4848-A715-72B7DC6AF5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01" y="0"/>
            <a:ext cx="12161519" cy="6858000"/>
          </a:xfrm>
          <a:custGeom>
            <a:avLst/>
            <a:gdLst>
              <a:gd name="connsiteX0" fmla="*/ 12161519 w 12161519"/>
              <a:gd name="connsiteY0" fmla="*/ 638810 h 6858000"/>
              <a:gd name="connsiteX1" fmla="*/ 12161519 w 12161519"/>
              <a:gd name="connsiteY1" fmla="*/ 1922780 h 6858000"/>
              <a:gd name="connsiteX2" fmla="*/ 9531350 w 12161519"/>
              <a:gd name="connsiteY2" fmla="*/ 6858000 h 6858000"/>
              <a:gd name="connsiteX3" fmla="*/ 8846819 w 12161519"/>
              <a:gd name="connsiteY3" fmla="*/ 6858000 h 6858000"/>
              <a:gd name="connsiteX4" fmla="*/ 10704830 w 12161519"/>
              <a:gd name="connsiteY4" fmla="*/ 0 h 6858000"/>
              <a:gd name="connsiteX5" fmla="*/ 12161519 w 12161519"/>
              <a:gd name="connsiteY5" fmla="*/ 0 h 6858000"/>
              <a:gd name="connsiteX6" fmla="*/ 12161519 w 12161519"/>
              <a:gd name="connsiteY6" fmla="*/ 234950 h 6858000"/>
              <a:gd name="connsiteX7" fmla="*/ 8632190 w 12161519"/>
              <a:gd name="connsiteY7" fmla="*/ 6858000 h 6858000"/>
              <a:gd name="connsiteX8" fmla="*/ 7049770 w 12161519"/>
              <a:gd name="connsiteY8" fmla="*/ 6858000 h 6858000"/>
              <a:gd name="connsiteX9" fmla="*/ 5320030 w 12161519"/>
              <a:gd name="connsiteY9" fmla="*/ 0 h 6858000"/>
              <a:gd name="connsiteX10" fmla="*/ 10476230 w 12161519"/>
              <a:gd name="connsiteY10" fmla="*/ 0 h 6858000"/>
              <a:gd name="connsiteX11" fmla="*/ 6822440 w 12161519"/>
              <a:gd name="connsiteY11" fmla="*/ 6858000 h 6858000"/>
              <a:gd name="connsiteX12" fmla="*/ 1664970 w 12161519"/>
              <a:gd name="connsiteY12" fmla="*/ 6858000 h 6858000"/>
              <a:gd name="connsiteX13" fmla="*/ 3529330 w 12161519"/>
              <a:gd name="connsiteY13" fmla="*/ 0 h 6858000"/>
              <a:gd name="connsiteX14" fmla="*/ 5111750 w 12161519"/>
              <a:gd name="connsiteY14" fmla="*/ 0 h 6858000"/>
              <a:gd name="connsiteX15" fmla="*/ 1456690 w 12161519"/>
              <a:gd name="connsiteY15" fmla="*/ 6858000 h 6858000"/>
              <a:gd name="connsiteX16" fmla="*/ 0 w 12161519"/>
              <a:gd name="connsiteY16" fmla="*/ 6858000 h 6858000"/>
              <a:gd name="connsiteX17" fmla="*/ 0 w 12161519"/>
              <a:gd name="connsiteY17" fmla="*/ 6623050 h 6858000"/>
              <a:gd name="connsiteX18" fmla="*/ 2630170 w 12161519"/>
              <a:gd name="connsiteY18" fmla="*/ 0 h 6858000"/>
              <a:gd name="connsiteX19" fmla="*/ 3314700 w 12161519"/>
              <a:gd name="connsiteY19" fmla="*/ 0 h 6858000"/>
              <a:gd name="connsiteX20" fmla="*/ 0 w 12161519"/>
              <a:gd name="connsiteY20" fmla="*/ 6219190 h 6858000"/>
              <a:gd name="connsiteX21" fmla="*/ 0 w 12161519"/>
              <a:gd name="connsiteY21" fmla="*/ 49352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1519" h="6858000">
                <a:moveTo>
                  <a:pt x="12161519" y="638810"/>
                </a:moveTo>
                <a:lnTo>
                  <a:pt x="12161519" y="1922780"/>
                </a:lnTo>
                <a:lnTo>
                  <a:pt x="9531350" y="6858000"/>
                </a:lnTo>
                <a:lnTo>
                  <a:pt x="8846819" y="6858000"/>
                </a:lnTo>
                <a:close/>
                <a:moveTo>
                  <a:pt x="10704830" y="0"/>
                </a:moveTo>
                <a:lnTo>
                  <a:pt x="12161519" y="0"/>
                </a:lnTo>
                <a:lnTo>
                  <a:pt x="12161519" y="234950"/>
                </a:lnTo>
                <a:lnTo>
                  <a:pt x="8632190" y="6858000"/>
                </a:lnTo>
                <a:lnTo>
                  <a:pt x="7049770" y="6858000"/>
                </a:lnTo>
                <a:close/>
                <a:moveTo>
                  <a:pt x="5320030" y="0"/>
                </a:moveTo>
                <a:lnTo>
                  <a:pt x="10476230" y="0"/>
                </a:lnTo>
                <a:lnTo>
                  <a:pt x="6822440" y="6858000"/>
                </a:lnTo>
                <a:lnTo>
                  <a:pt x="1664970" y="6858000"/>
                </a:lnTo>
                <a:close/>
                <a:moveTo>
                  <a:pt x="3529330" y="0"/>
                </a:moveTo>
                <a:lnTo>
                  <a:pt x="5111750" y="0"/>
                </a:lnTo>
                <a:lnTo>
                  <a:pt x="1456690" y="6858000"/>
                </a:lnTo>
                <a:lnTo>
                  <a:pt x="0" y="6858000"/>
                </a:lnTo>
                <a:lnTo>
                  <a:pt x="0" y="6623050"/>
                </a:lnTo>
                <a:close/>
                <a:moveTo>
                  <a:pt x="2630170" y="0"/>
                </a:moveTo>
                <a:lnTo>
                  <a:pt x="3314700" y="0"/>
                </a:lnTo>
                <a:lnTo>
                  <a:pt x="0" y="6219190"/>
                </a:lnTo>
                <a:lnTo>
                  <a:pt x="0" y="493522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FD7B55F-CFD3-4921-BB2A-B14EB4E36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032" y="1033272"/>
            <a:ext cx="10514998" cy="782638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 SLIDE</a:t>
            </a:r>
            <a:endParaRPr lang="ru-RU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32204AA-73EE-4F85-898B-E747C5ACC0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032" y="1880794"/>
            <a:ext cx="10518598" cy="78263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Graphic 4">
            <a:extLst>
              <a:ext uri="{FF2B5EF4-FFF2-40B4-BE49-F238E27FC236}">
                <a16:creationId xmlns:a16="http://schemas.microsoft.com/office/drawing/2014/main" id="{38541361-4795-490E-8165-B4A338F8231D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2E78DA-7F75-294B-AECF-F02F6C41615D}"/>
              </a:ext>
            </a:extLst>
          </p:cNvPr>
          <p:cNvSpPr txBox="1"/>
          <p:nvPr userDrawn="1"/>
        </p:nvSpPr>
        <p:spPr>
          <a:xfrm>
            <a:off x="327546" y="30025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F5D581-F5B0-4701-B187-0D4FAB4490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5F41AB-E2B9-45DD-B1C7-9F4DBA4946B9}"/>
              </a:ext>
            </a:extLst>
          </p:cNvPr>
          <p:cNvSpPr/>
          <p:nvPr userDrawn="1"/>
        </p:nvSpPr>
        <p:spPr>
          <a:xfrm>
            <a:off x="2445759" y="-12700"/>
            <a:ext cx="7289800" cy="6883400"/>
          </a:xfrm>
          <a:custGeom>
            <a:avLst/>
            <a:gdLst>
              <a:gd name="connsiteX0" fmla="*/ 5063490 w 7289800"/>
              <a:gd name="connsiteY0" fmla="*/ 12700 h 6883400"/>
              <a:gd name="connsiteX1" fmla="*/ 2499360 w 7289800"/>
              <a:gd name="connsiteY1" fmla="*/ 6870700 h 6883400"/>
              <a:gd name="connsiteX2" fmla="*/ 4721860 w 7289800"/>
              <a:gd name="connsiteY2" fmla="*/ 6870700 h 6883400"/>
              <a:gd name="connsiteX3" fmla="*/ 7285990 w 7289800"/>
              <a:gd name="connsiteY3" fmla="*/ 12700 h 6883400"/>
              <a:gd name="connsiteX4" fmla="*/ 5063490 w 7289800"/>
              <a:gd name="connsiteY4" fmla="*/ 12700 h 6883400"/>
              <a:gd name="connsiteX5" fmla="*/ 12700 w 7289800"/>
              <a:gd name="connsiteY5" fmla="*/ 6870700 h 6883400"/>
              <a:gd name="connsiteX6" fmla="*/ 2235200 w 7289800"/>
              <a:gd name="connsiteY6" fmla="*/ 6870700 h 6883400"/>
              <a:gd name="connsiteX7" fmla="*/ 4799331 w 7289800"/>
              <a:gd name="connsiteY7" fmla="*/ 12700 h 6883400"/>
              <a:gd name="connsiteX8" fmla="*/ 2576830 w 7289800"/>
              <a:gd name="connsiteY8" fmla="*/ 12700 h 6883400"/>
              <a:gd name="connsiteX9" fmla="*/ 12700 w 7289800"/>
              <a:gd name="connsiteY9" fmla="*/ 6870700 h 688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89800" h="6883400">
                <a:moveTo>
                  <a:pt x="5063490" y="12700"/>
                </a:moveTo>
                <a:lnTo>
                  <a:pt x="2499360" y="6870700"/>
                </a:lnTo>
                <a:lnTo>
                  <a:pt x="4721860" y="6870700"/>
                </a:lnTo>
                <a:lnTo>
                  <a:pt x="7285990" y="12700"/>
                </a:lnTo>
                <a:lnTo>
                  <a:pt x="5063490" y="12700"/>
                </a:lnTo>
                <a:close/>
                <a:moveTo>
                  <a:pt x="12700" y="6870700"/>
                </a:moveTo>
                <a:lnTo>
                  <a:pt x="2235200" y="6870700"/>
                </a:lnTo>
                <a:lnTo>
                  <a:pt x="4799331" y="12700"/>
                </a:lnTo>
                <a:lnTo>
                  <a:pt x="2576830" y="12700"/>
                </a:lnTo>
                <a:lnTo>
                  <a:pt x="12700" y="6870700"/>
                </a:lnTo>
                <a:close/>
              </a:path>
            </a:pathLst>
          </a:custGeom>
          <a:solidFill>
            <a:schemeClr val="bg2">
              <a:alpha val="15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657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VIDEO SLIDE</a:t>
            </a:r>
            <a:endParaRPr lang="ru-RU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ru-RU" dirty="0"/>
          </a:p>
        </p:txBody>
      </p:sp>
      <p:sp>
        <p:nvSpPr>
          <p:cNvPr id="12" name="Graphic 4">
            <a:extLst>
              <a:ext uri="{FF2B5EF4-FFF2-40B4-BE49-F238E27FC236}">
                <a16:creationId xmlns:a16="http://schemas.microsoft.com/office/drawing/2014/main" id="{C7654E36-50FF-425E-B595-F3957610B5D8}"/>
              </a:ext>
            </a:extLst>
          </p:cNvPr>
          <p:cNvSpPr/>
          <p:nvPr userDrawn="1"/>
        </p:nvSpPr>
        <p:spPr>
          <a:xfrm>
            <a:off x="11292630" y="6103003"/>
            <a:ext cx="910800" cy="144000"/>
          </a:xfrm>
          <a:custGeom>
            <a:avLst/>
            <a:gdLst>
              <a:gd name="connsiteX0" fmla="*/ 689134 w 695325"/>
              <a:gd name="connsiteY0" fmla="*/ 7144 h 114300"/>
              <a:gd name="connsiteX1" fmla="*/ 689134 w 695325"/>
              <a:gd name="connsiteY1" fmla="*/ 115729 h 114300"/>
              <a:gd name="connsiteX2" fmla="*/ 78581 w 695325"/>
              <a:gd name="connsiteY2" fmla="*/ 115729 h 114300"/>
              <a:gd name="connsiteX3" fmla="*/ 7144 w 695325"/>
              <a:gd name="connsiteY3" fmla="*/ 7144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325" h="114300">
                <a:moveTo>
                  <a:pt x="689134" y="7144"/>
                </a:moveTo>
                <a:lnTo>
                  <a:pt x="689134" y="115729"/>
                </a:lnTo>
                <a:lnTo>
                  <a:pt x="78581" y="115729"/>
                </a:lnTo>
                <a:lnTo>
                  <a:pt x="7144" y="7144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30162" y="6002372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002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002372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1" r:id="rId5"/>
    <p:sldLayoutId id="2147483690" r:id="rId6"/>
    <p:sldLayoutId id="2147483691" r:id="rId7"/>
    <p:sldLayoutId id="2147483684" r:id="rId8"/>
    <p:sldLayoutId id="2147483685" r:id="rId9"/>
    <p:sldLayoutId id="2147483692" r:id="rId10"/>
    <p:sldLayoutId id="2147483693" r:id="rId11"/>
    <p:sldLayoutId id="2147483694" r:id="rId12"/>
    <p:sldLayoutId id="2147483697" r:id="rId13"/>
    <p:sldLayoutId id="2147483698" r:id="rId14"/>
    <p:sldLayoutId id="2147483699" r:id="rId15"/>
    <p:sldLayoutId id="2147483701" r:id="rId16"/>
    <p:sldLayoutId id="2147483700" r:id="rId17"/>
    <p:sldLayoutId id="2147483687" r:id="rId18"/>
    <p:sldLayoutId id="2147483696" r:id="rId19"/>
    <p:sldLayoutId id="2147483688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873751CF-C490-45B5-B248-BF86A59ECF2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52" y="0"/>
            <a:ext cx="10334738" cy="6858000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97" y="-22463"/>
            <a:ext cx="1626884" cy="12974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511" y="1399417"/>
            <a:ext cx="9746198" cy="2708434"/>
          </a:xfrm>
          <a:prstGeom prst="rect">
            <a:avLst/>
          </a:prstGeom>
          <a:solidFill>
            <a:srgbClr val="38B2D4"/>
          </a:solidFill>
        </p:spPr>
        <p:txBody>
          <a:bodyPr wrap="square">
            <a:spAutoFit/>
          </a:bodyPr>
          <a:lstStyle/>
          <a:p>
            <a:pPr algn="ctr"/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نشست خبری شورای معارف</a:t>
            </a:r>
            <a:r>
              <a:rPr lang="fa-IR" sz="6000" dirty="0" smtClean="0">
                <a:solidFill>
                  <a:srgbClr val="FF0000"/>
                </a:solidFill>
                <a:cs typeface="B Titr" panose="00000700000000000000" pitchFamily="2" charset="-78"/>
              </a:rPr>
              <a:t> </a:t>
            </a:r>
            <a:r>
              <a:rPr lang="fa-IR" sz="6000" dirty="0" smtClean="0">
                <a:solidFill>
                  <a:srgbClr val="002060"/>
                </a:solidFill>
                <a:cs typeface="B Titr" panose="00000700000000000000" pitchFamily="2" charset="-78"/>
              </a:rPr>
              <a:t>سیما    با اصحاب رسانه</a:t>
            </a:r>
          </a:p>
          <a:p>
            <a:pPr algn="ctr"/>
            <a:r>
              <a:rPr lang="fa-IR" sz="5000" dirty="0" smtClean="0">
                <a:solidFill>
                  <a:srgbClr val="FF0000"/>
                </a:solidFill>
                <a:cs typeface="B Titr" panose="00000700000000000000" pitchFamily="2" charset="-78"/>
              </a:rPr>
              <a:t>تشریح سیاست ها وبرنامه ها درمحرم 1399</a:t>
            </a:r>
            <a:endParaRPr lang="en-US" sz="5000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F2F8B0-538C-4B45-AB27-5FEA19CA4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9" y="4319922"/>
            <a:ext cx="1447176" cy="125201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28059" y="6156034"/>
            <a:ext cx="1366346" cy="400110"/>
          </a:xfrm>
          <a:prstGeom prst="rect">
            <a:avLst/>
          </a:prstGeom>
          <a:solidFill>
            <a:srgbClr val="38B2D4"/>
          </a:solidFill>
        </p:spPr>
        <p:txBody>
          <a:bodyPr wrap="square">
            <a:spAutoFit/>
          </a:bodyPr>
          <a:lstStyle/>
          <a:p>
            <a:r>
              <a:rPr lang="fa-IR" sz="20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مرداد 1399</a:t>
            </a:r>
            <a:endParaRPr lang="en-US" sz="2000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09" y="272449"/>
            <a:ext cx="2393291" cy="354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595196"/>
              </p:ext>
            </p:extLst>
          </p:nvPr>
        </p:nvGraphicFramePr>
        <p:xfrm>
          <a:off x="219075" y="720725"/>
          <a:ext cx="11760193" cy="5550841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781675">
                  <a:extLst>
                    <a:ext uri="{9D8B030D-6E8A-4147-A177-3AD203B41FA5}">
                      <a16:colId xmlns:a16="http://schemas.microsoft.com/office/drawing/2014/main" val="3400926854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76005711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45775441"/>
                    </a:ext>
                  </a:extLst>
                </a:gridCol>
                <a:gridCol w="1432765">
                  <a:extLst>
                    <a:ext uri="{9D8B030D-6E8A-4147-A177-3AD203B41FA5}">
                      <a16:colId xmlns:a16="http://schemas.microsoft.com/office/drawing/2014/main" val="3851764509"/>
                    </a:ext>
                  </a:extLst>
                </a:gridCol>
                <a:gridCol w="2166654">
                  <a:extLst>
                    <a:ext uri="{9D8B030D-6E8A-4147-A177-3AD203B41FA5}">
                      <a16:colId xmlns:a16="http://schemas.microsoft.com/office/drawing/2014/main" val="3585729934"/>
                    </a:ext>
                  </a:extLst>
                </a:gridCol>
                <a:gridCol w="1055124">
                  <a:extLst>
                    <a:ext uri="{9D8B030D-6E8A-4147-A177-3AD203B41FA5}">
                      <a16:colId xmlns:a16="http://schemas.microsoft.com/office/drawing/2014/main" val="3078365001"/>
                    </a:ext>
                  </a:extLst>
                </a:gridCol>
              </a:tblGrid>
              <a:tr h="2698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موضوع</a:t>
                      </a:r>
                      <a:endParaRPr lang="en-US" sz="2000" b="1" dirty="0">
                        <a:solidFill>
                          <a:schemeClr val="bg1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مدت</a:t>
                      </a:r>
                      <a:endParaRPr lang="en-US" sz="2000" b="1" dirty="0">
                        <a:solidFill>
                          <a:schemeClr val="bg1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تعداد</a:t>
                      </a:r>
                      <a:endParaRPr lang="en-US" sz="2000" b="1" dirty="0">
                        <a:solidFill>
                          <a:schemeClr val="bg1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تولیدی/زنده</a:t>
                      </a:r>
                      <a:endParaRPr lang="en-US" sz="2000" b="1" dirty="0">
                        <a:solidFill>
                          <a:schemeClr val="bg1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نام برنامه</a:t>
                      </a:r>
                      <a:endParaRPr lang="en-US" sz="2000" b="1" dirty="0">
                        <a:solidFill>
                          <a:schemeClr val="bg1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شبکه</a:t>
                      </a:r>
                      <a:endParaRPr lang="en-US" sz="2000" dirty="0">
                        <a:solidFill>
                          <a:schemeClr val="bg1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475642"/>
                  </a:ext>
                </a:extLst>
              </a:tr>
              <a:tr h="27492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از سه شهریور تا 13 شهریور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روز ششم محرم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فضای محرم از حرم حضرت معصومه یکساعت قبل از اذان ظهر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پاسخ به شبهات نوجوان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ادبیات عاشورایی 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گزارش هیات های نوجوانان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60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180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60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25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15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10 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زنده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زنده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ویژه برنامه مثل قاسم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ویژه برنامه مثل قاسم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هشتگ دوستی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به توان خدا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دوم شخص مفرد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دوربین امید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050876"/>
                  </a:ext>
                </a:extLst>
              </a:tr>
              <a:tr h="22437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کارشناسی آیت الله اختری و رمضانی و خاطرات ایرانیان خارج از کشور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پخش سخنرانی حجت الاسلام حسینی قمی از قم و مشهد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گفتگوی معرفتی فلسفه</a:t>
                      </a: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 قیام عاشورا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ویژه برنامه هنر عاشورایی</a:t>
                      </a:r>
                      <a:endParaRPr lang="en-US" sz="18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60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روز حسین </a:t>
                      </a:r>
                      <a:r>
                        <a:rPr lang="fa-IR" sz="1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علیه السلام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سخنرانی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رواق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آنچه خود داشت...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38174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17" y="2193756"/>
            <a:ext cx="1616081" cy="1292864"/>
          </a:xfrm>
          <a:prstGeom prst="rect">
            <a:avLst/>
          </a:prstGeom>
        </p:spPr>
      </p:pic>
      <p:pic>
        <p:nvPicPr>
          <p:cNvPr id="6" name="Picture 2" descr="H:\spad\شبکه ها رنگی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79408" y="4743871"/>
            <a:ext cx="685298" cy="64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343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40946D55-3A70-4E32-99AB-8D71063AAE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4" b="30264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2606DA-F5C0-4FBD-930A-04C47E7F775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4788" y="4805363"/>
            <a:ext cx="4367212" cy="28892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Phone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673424-1521-4ECB-BC19-D062786A9E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4788" y="5465763"/>
            <a:ext cx="4367212" cy="28892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Email</a:t>
            </a:r>
            <a:endParaRPr lang="ru-RU" dirty="0"/>
          </a:p>
        </p:txBody>
      </p:sp>
      <p:pic>
        <p:nvPicPr>
          <p:cNvPr id="12" name="Picture 11" descr="back.jpg">
            <a:extLst>
              <a:ext uri="{FF2B5EF4-FFF2-40B4-BE49-F238E27FC236}">
                <a16:creationId xmlns:a16="http://schemas.microsoft.com/office/drawing/2014/main" id="{CA73781D-F150-4654-B129-81D298CD39D0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6600">
                <a:tint val="45000"/>
                <a:satMod val="400000"/>
              </a:srgbClr>
            </a:duotone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6" y="417129"/>
            <a:ext cx="1661463" cy="108931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14201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D519751-E686-4F24-9C8F-C439D8581B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8DCF8F-466A-4FC0-91DF-33EF070ED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B93806-769F-4C20-A684-CA4CB5BB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0401"/>
            <a:ext cx="12191999" cy="782638"/>
          </a:xfrm>
          <a:solidFill>
            <a:schemeClr val="bg1">
              <a:lumMod val="65000"/>
              <a:alpha val="1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a-IR" dirty="0">
                <a:solidFill>
                  <a:srgbClr val="002060"/>
                </a:solidFill>
                <a:cs typeface="B Titr" panose="00000700000000000000" pitchFamily="2" charset="-78"/>
              </a:rPr>
              <a:t>جهت گیری کلی برنامه های سیما در</a:t>
            </a:r>
            <a:r>
              <a:rPr lang="fa-IR" dirty="0">
                <a:solidFill>
                  <a:schemeClr val="bg1">
                    <a:lumMod val="85000"/>
                    <a:lumOff val="15000"/>
                  </a:schemeClr>
                </a:solidFill>
                <a:cs typeface="B Titr" panose="00000700000000000000" pitchFamily="2" charset="-78"/>
              </a:rPr>
              <a:t> </a:t>
            </a:r>
            <a:r>
              <a:rPr lang="fa-IR" dirty="0">
                <a:solidFill>
                  <a:srgbClr val="FF0000"/>
                </a:solidFill>
                <a:cs typeface="B Titr" panose="00000700000000000000" pitchFamily="2" charset="-78"/>
              </a:rPr>
              <a:t>محرم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1442</a:t>
            </a:r>
            <a:r>
              <a:rPr lang="fa-IR" dirty="0" smtClean="0">
                <a:solidFill>
                  <a:srgbClr val="002060"/>
                </a:solidFill>
                <a:cs typeface="B Zar" panose="00000400000000000000" pitchFamily="2" charset="-78"/>
              </a:rPr>
              <a:t> </a:t>
            </a:r>
            <a:r>
              <a:rPr lang="fa-IR" dirty="0">
                <a:solidFill>
                  <a:srgbClr val="002060"/>
                </a:solidFill>
                <a:cs typeface="B Zar" panose="00000400000000000000" pitchFamily="2" charset="-78"/>
              </a:rPr>
              <a:t>قمری </a:t>
            </a:r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0" y="1653157"/>
            <a:ext cx="12192001" cy="1994392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70000"/>
              </a:lnSpc>
            </a:pPr>
            <a:r>
              <a:rPr lang="fa-IR" sz="4400" b="1" dirty="0">
                <a:solidFill>
                  <a:srgbClr val="FFFF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صبر و ایثار </a:t>
            </a:r>
            <a:r>
              <a:rPr lang="fa-IR" sz="44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حسینی</a:t>
            </a:r>
          </a:p>
          <a:p>
            <a:pPr algn="ctr" rtl="1">
              <a:lnSpc>
                <a:spcPct val="170000"/>
              </a:lnSpc>
            </a:pPr>
            <a:r>
              <a:rPr lang="fa-IR" sz="32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 </a:t>
            </a:r>
            <a:r>
              <a:rPr lang="fa-IR" sz="3200" b="1" dirty="0">
                <a:solidFill>
                  <a:srgbClr val="FFFF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الگوی حرکت و امید در جامعه اسلامی</a:t>
            </a:r>
            <a:endParaRPr lang="en-US" sz="3200" dirty="0">
              <a:solidFill>
                <a:srgbClr val="FFFF00"/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99661" y="1739942"/>
            <a:ext cx="2923649" cy="2649178"/>
            <a:chOff x="2014111" y="3366136"/>
            <a:chExt cx="3715867" cy="35318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111" y="3366136"/>
              <a:ext cx="3335655" cy="353187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111" y="4213673"/>
              <a:ext cx="1403860" cy="14864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748" y="3366136"/>
              <a:ext cx="1765409" cy="186925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284" y="4390131"/>
              <a:ext cx="1865737" cy="197548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336" y="3881616"/>
              <a:ext cx="1215642" cy="128715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684" y="3619887"/>
              <a:ext cx="751661" cy="795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71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609542-DD6D-4EC5-B1B2-054C2BE79B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grayWhite">
          <a:xfrm>
            <a:off x="11642725" y="6002338"/>
            <a:ext cx="549275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1" name="Rectangle 10"/>
          <p:cNvSpPr/>
          <p:nvPr/>
        </p:nvSpPr>
        <p:spPr>
          <a:xfrm>
            <a:off x="2163650" y="535906"/>
            <a:ext cx="7662930" cy="1505027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70000"/>
              </a:lnSpc>
            </a:pPr>
            <a:r>
              <a:rPr lang="fa-IR" sz="5000" b="1" dirty="0">
                <a:solidFill>
                  <a:srgbClr val="002060"/>
                </a:solidFill>
                <a:cs typeface="B Nazanin" panose="00000400000000000000" pitchFamily="2" charset="-78"/>
              </a:rPr>
              <a:t>شعار</a:t>
            </a:r>
            <a:r>
              <a:rPr lang="fa-IR" sz="5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: </a:t>
            </a:r>
            <a:r>
              <a:rPr lang="fa-IR" sz="5400" b="1" dirty="0">
                <a:solidFill>
                  <a:schemeClr val="accent5">
                    <a:lumMod val="5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حسینیه ای به وسعت </a:t>
            </a:r>
            <a:r>
              <a:rPr lang="fa-IR" sz="5400" b="1" dirty="0" smtClean="0">
                <a:solidFill>
                  <a:schemeClr val="accent5">
                    <a:lumMod val="5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ایران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0520" y="2359444"/>
            <a:ext cx="5513386" cy="3650230"/>
          </a:xfrm>
          <a:prstGeom prst="rect">
            <a:avLst/>
          </a:prstGeom>
          <a:solidFill>
            <a:schemeClr val="bg1">
              <a:lumMod val="95000"/>
              <a:alpha val="20000"/>
            </a:schemeClr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70000"/>
              </a:lnSpc>
            </a:pPr>
            <a:r>
              <a:rPr lang="fa-IR" sz="4000" b="1" dirty="0" smtClean="0">
                <a:solidFill>
                  <a:srgbClr val="002060"/>
                </a:solidFill>
                <a:cs typeface="B Nazanin" panose="00000400000000000000" pitchFamily="2" charset="-78"/>
              </a:rPr>
              <a:t>پویش ها:</a:t>
            </a:r>
          </a:p>
          <a:p>
            <a:pPr algn="ctr" rtl="1">
              <a:lnSpc>
                <a:spcPct val="170000"/>
              </a:lnSpc>
            </a:pPr>
            <a:r>
              <a:rPr lang="fa-IR" sz="48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#</a:t>
            </a:r>
            <a:r>
              <a:rPr lang="fa-IR" sz="4800" b="1" dirty="0">
                <a:solidFill>
                  <a:srgbClr val="FF0000"/>
                </a:solidFill>
                <a:cs typeface="B Titr" panose="00000700000000000000" pitchFamily="2" charset="-78"/>
              </a:rPr>
              <a:t>نذر </a:t>
            </a:r>
            <a:r>
              <a:rPr lang="fa-IR" sz="48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حسین </a:t>
            </a:r>
            <a:r>
              <a:rPr lang="fa-IR" sz="105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علیه السلام </a:t>
            </a:r>
          </a:p>
          <a:p>
            <a:pPr algn="ctr" rtl="1">
              <a:lnSpc>
                <a:spcPct val="170000"/>
              </a:lnSpc>
            </a:pPr>
            <a:r>
              <a:rPr lang="fa-IR" sz="48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# </a:t>
            </a:r>
            <a:r>
              <a:rPr lang="fa-IR" sz="4800" b="1" dirty="0">
                <a:solidFill>
                  <a:srgbClr val="FF0000"/>
                </a:solidFill>
                <a:cs typeface="B Titr" panose="00000700000000000000" pitchFamily="2" charset="-78"/>
              </a:rPr>
              <a:t>هر خانه یک </a:t>
            </a:r>
            <a:r>
              <a:rPr lang="fa-IR" sz="4800" b="1" dirty="0" smtClean="0">
                <a:solidFill>
                  <a:srgbClr val="FF0000"/>
                </a:solidFill>
                <a:cs typeface="B Titr" panose="00000700000000000000" pitchFamily="2" charset="-78"/>
              </a:rPr>
              <a:t>حسینیه</a:t>
            </a:r>
            <a:endParaRPr lang="en-US" sz="4800" dirty="0">
              <a:solidFill>
                <a:schemeClr val="bg1">
                  <a:lumMod val="85000"/>
                  <a:lumOff val="15000"/>
                </a:schemeClr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980" y="1635227"/>
            <a:ext cx="4256690" cy="2979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75" y="-297181"/>
            <a:ext cx="4129825" cy="39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F2F0B8-896C-4D84-9FF9-3E3607F9E57C}"/>
              </a:ext>
            </a:extLst>
          </p:cNvPr>
          <p:cNvSpPr>
            <a:spLocks noGrp="1"/>
          </p:cNvSpPr>
          <p:nvPr>
            <p:ph type="title"/>
          </p:nvPr>
        </p:nvSpPr>
        <p:spPr bwMode="grayWhite">
          <a:xfrm>
            <a:off x="6986675" y="108529"/>
            <a:ext cx="4018208" cy="1017419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فصل الخطاب</a:t>
            </a:r>
            <a:endParaRPr lang="ru-RU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B55491-80DD-4F1B-890E-E2F7B275B9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470" y="2109789"/>
            <a:ext cx="2576513" cy="3871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640" y="-400213"/>
            <a:ext cx="3721994" cy="41866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48393" y="1125948"/>
            <a:ext cx="7381769" cy="526297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justLow" rtl="1">
              <a:lnSpc>
                <a:spcPct val="200000"/>
              </a:lnSpc>
            </a:pPr>
            <a:r>
              <a:rPr lang="ar-SA" sz="2800" b="1" dirty="0">
                <a:solidFill>
                  <a:srgbClr val="FFFF00"/>
                </a:solidFill>
                <a:cs typeface="B Nazanin" panose="00000400000000000000" pitchFamily="2" charset="-78"/>
              </a:rPr>
              <a:t>در عزاداری‌ها معیار آن چیزی است که ستاد ملی کرونا اعلام می‌کند</a:t>
            </a:r>
            <a:r>
              <a:rPr lang="ar-SA" sz="28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.</a:t>
            </a:r>
            <a:r>
              <a:rPr lang="fa-IR" sz="28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 </a:t>
            </a:r>
            <a:r>
              <a:rPr lang="ar-SA" sz="28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بنده </a:t>
            </a:r>
            <a:r>
              <a:rPr lang="ar-SA" sz="2800" b="1" dirty="0">
                <a:solidFill>
                  <a:srgbClr val="FFFF00"/>
                </a:solidFill>
                <a:cs typeface="B Nazanin" panose="00000400000000000000" pitchFamily="2" charset="-78"/>
              </a:rPr>
              <a:t>هر چه آنها لازم بدانند مراعات خواهم کرد. </a:t>
            </a:r>
            <a:endParaRPr lang="fa-IR" sz="2800" b="1" dirty="0" smtClean="0">
              <a:solidFill>
                <a:srgbClr val="FFFF00"/>
              </a:solidFill>
              <a:cs typeface="B Nazanin" panose="00000400000000000000" pitchFamily="2" charset="-78"/>
            </a:endParaRPr>
          </a:p>
          <a:p>
            <a:pPr algn="justLow" rtl="1">
              <a:lnSpc>
                <a:spcPct val="200000"/>
              </a:lnSpc>
            </a:pPr>
            <a:r>
              <a:rPr lang="ar-SA" sz="28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توصیه </a:t>
            </a:r>
            <a:r>
              <a:rPr lang="ar-SA" sz="2800" b="1" dirty="0">
                <a:solidFill>
                  <a:srgbClr val="FFFF00"/>
                </a:solidFill>
                <a:cs typeface="B Nazanin" panose="00000400000000000000" pitchFamily="2" charset="-78"/>
              </a:rPr>
              <a:t>و تأکید من به همه عزاداران، هیئات، منبری‌ها و مداحان نیز این است که</a:t>
            </a: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r>
              <a:rPr lang="ar-SA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ضوابط ستاد ملی کرونا </a:t>
            </a:r>
            <a:r>
              <a:rPr lang="ar-SA" sz="2800" b="1" dirty="0">
                <a:solidFill>
                  <a:srgbClr val="FFFF00"/>
                </a:solidFill>
                <a:cs typeface="B Nazanin" panose="00000400000000000000" pitchFamily="2" charset="-78"/>
              </a:rPr>
              <a:t>باید رعایت </a:t>
            </a:r>
            <a:r>
              <a:rPr lang="ar-SA" sz="28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شود</a:t>
            </a:r>
            <a:r>
              <a:rPr lang="fa-IR" sz="28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. </a:t>
            </a:r>
            <a:r>
              <a:rPr lang="ar-SA" sz="2800" b="1" dirty="0" smtClean="0">
                <a:solidFill>
                  <a:srgbClr val="FFFF00"/>
                </a:solidFill>
                <a:cs typeface="B Nazanin" panose="00000400000000000000" pitchFamily="2" charset="-78"/>
              </a:rPr>
              <a:t>چرا </a:t>
            </a:r>
            <a:r>
              <a:rPr lang="ar-SA" sz="2800" b="1" dirty="0">
                <a:solidFill>
                  <a:srgbClr val="FFFF00"/>
                </a:solidFill>
                <a:cs typeface="B Nazanin" panose="00000400000000000000" pitchFamily="2" charset="-78"/>
              </a:rPr>
              <a:t>که اگر همین مقدار مراقبت و کنترل هم سست شود،</a:t>
            </a:r>
            <a:r>
              <a:rPr lang="ar-SA" sz="2800" b="1" dirty="0">
                <a:solidFill>
                  <a:schemeClr val="bg1"/>
                </a:solidFill>
                <a:cs typeface="B Nazanin" panose="00000400000000000000" pitchFamily="2" charset="-78"/>
              </a:rPr>
              <a:t> </a:t>
            </a:r>
            <a:r>
              <a:rPr lang="ar-SA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فاجعه‌ای بزرگ </a:t>
            </a:r>
            <a:r>
              <a:rPr lang="ar-SA" sz="2800" b="1" dirty="0">
                <a:solidFill>
                  <a:srgbClr val="FFFF00"/>
                </a:solidFill>
                <a:cs typeface="B Nazanin" panose="00000400000000000000" pitchFamily="2" charset="-78"/>
              </a:rPr>
              <a:t>پدید خواهد آمد.</a:t>
            </a:r>
            <a:endParaRPr lang="fa-IR" sz="2800" b="1" dirty="0">
              <a:solidFill>
                <a:srgbClr val="FFFF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56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D519751-E686-4F24-9C8F-C439D8581B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8DCF8F-466A-4FC0-91DF-33EF070ED3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B93806-769F-4C20-A684-CA4CB5BB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0401"/>
            <a:ext cx="12191999" cy="782638"/>
          </a:xfrm>
          <a:solidFill>
            <a:schemeClr val="bg1">
              <a:lumMod val="65000"/>
              <a:alpha val="1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برنامه های شبکه های </a:t>
            </a:r>
            <a:r>
              <a:rPr lang="fa-IR" dirty="0">
                <a:solidFill>
                  <a:srgbClr val="002060"/>
                </a:solidFill>
                <a:cs typeface="B Titr" panose="00000700000000000000" pitchFamily="2" charset="-78"/>
              </a:rPr>
              <a:t>سیما در</a:t>
            </a:r>
            <a:r>
              <a:rPr lang="fa-IR" dirty="0">
                <a:solidFill>
                  <a:schemeClr val="bg1">
                    <a:lumMod val="85000"/>
                    <a:lumOff val="15000"/>
                  </a:schemeClr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chemeClr val="bg1">
                    <a:lumMod val="85000"/>
                    <a:lumOff val="15000"/>
                  </a:schemeClr>
                </a:solidFill>
                <a:cs typeface="B Titr" panose="00000700000000000000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B Titr" panose="00000700000000000000" pitchFamily="2" charset="-78"/>
              </a:rPr>
              <a:t>دهه محرم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1442</a:t>
            </a:r>
            <a:r>
              <a:rPr lang="fa-IR" dirty="0" smtClean="0">
                <a:solidFill>
                  <a:srgbClr val="002060"/>
                </a:solidFill>
                <a:cs typeface="B Zar" panose="00000400000000000000" pitchFamily="2" charset="-78"/>
              </a:rPr>
              <a:t> </a:t>
            </a:r>
            <a:r>
              <a:rPr lang="fa-IR" dirty="0">
                <a:solidFill>
                  <a:srgbClr val="002060"/>
                </a:solidFill>
                <a:cs typeface="B Zar" panose="00000400000000000000" pitchFamily="2" charset="-78"/>
              </a:rPr>
              <a:t>قمری </a:t>
            </a:r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0" y="1653157"/>
            <a:ext cx="12192001" cy="1923604"/>
          </a:xfrm>
          <a:prstGeom prst="rect">
            <a:avLst/>
          </a:prstGeom>
          <a:solidFill>
            <a:schemeClr val="tx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70000"/>
              </a:lnSpc>
            </a:pPr>
            <a:r>
              <a:rPr lang="fa-IR" sz="4000" b="1" dirty="0">
                <a:solidFill>
                  <a:srgbClr val="FFFF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صبر و ایثار </a:t>
            </a:r>
            <a:r>
              <a:rPr lang="fa-IR" sz="4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حسینی</a:t>
            </a:r>
          </a:p>
          <a:p>
            <a:pPr algn="ctr" rtl="1">
              <a:lnSpc>
                <a:spcPct val="170000"/>
              </a:lnSpc>
            </a:pPr>
            <a:r>
              <a:rPr lang="fa-IR" sz="3000" b="1" dirty="0" smtClean="0">
                <a:solidFill>
                  <a:srgbClr val="FFFF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 </a:t>
            </a:r>
            <a:r>
              <a:rPr lang="fa-IR" sz="3000" b="1" dirty="0">
                <a:solidFill>
                  <a:srgbClr val="FFFF00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الگوی حرکت و امید در جامعه اسلامی</a:t>
            </a:r>
            <a:endParaRPr lang="en-US" sz="3000" dirty="0">
              <a:solidFill>
                <a:srgbClr val="FFFF00"/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99661" y="1739942"/>
            <a:ext cx="2923649" cy="2649178"/>
            <a:chOff x="2014111" y="3366136"/>
            <a:chExt cx="3715867" cy="35318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111" y="3366136"/>
              <a:ext cx="3335655" cy="353187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111" y="4213673"/>
              <a:ext cx="1403860" cy="14864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748" y="3366136"/>
              <a:ext cx="1765409" cy="186925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284" y="4390131"/>
              <a:ext cx="1865737" cy="197548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336" y="3881616"/>
              <a:ext cx="1215642" cy="128715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684" y="3619887"/>
              <a:ext cx="751661" cy="795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55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04255"/>
              </p:ext>
            </p:extLst>
          </p:nvPr>
        </p:nvGraphicFramePr>
        <p:xfrm>
          <a:off x="288108" y="279281"/>
          <a:ext cx="11543012" cy="635656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745045">
                  <a:extLst>
                    <a:ext uri="{9D8B030D-6E8A-4147-A177-3AD203B41FA5}">
                      <a16:colId xmlns:a16="http://schemas.microsoft.com/office/drawing/2014/main" val="1355543101"/>
                    </a:ext>
                  </a:extLst>
                </a:gridCol>
                <a:gridCol w="744719">
                  <a:extLst>
                    <a:ext uri="{9D8B030D-6E8A-4147-A177-3AD203B41FA5}">
                      <a16:colId xmlns:a16="http://schemas.microsoft.com/office/drawing/2014/main" val="154793474"/>
                    </a:ext>
                  </a:extLst>
                </a:gridCol>
                <a:gridCol w="772996">
                  <a:extLst>
                    <a:ext uri="{9D8B030D-6E8A-4147-A177-3AD203B41FA5}">
                      <a16:colId xmlns:a16="http://schemas.microsoft.com/office/drawing/2014/main" val="3014751964"/>
                    </a:ext>
                  </a:extLst>
                </a:gridCol>
                <a:gridCol w="1489437">
                  <a:extLst>
                    <a:ext uri="{9D8B030D-6E8A-4147-A177-3AD203B41FA5}">
                      <a16:colId xmlns:a16="http://schemas.microsoft.com/office/drawing/2014/main" val="3189634610"/>
                    </a:ext>
                  </a:extLst>
                </a:gridCol>
                <a:gridCol w="1756786">
                  <a:extLst>
                    <a:ext uri="{9D8B030D-6E8A-4147-A177-3AD203B41FA5}">
                      <a16:colId xmlns:a16="http://schemas.microsoft.com/office/drawing/2014/main" val="2045342400"/>
                    </a:ext>
                  </a:extLst>
                </a:gridCol>
                <a:gridCol w="1034029">
                  <a:extLst>
                    <a:ext uri="{9D8B030D-6E8A-4147-A177-3AD203B41FA5}">
                      <a16:colId xmlns:a16="http://schemas.microsoft.com/office/drawing/2014/main" val="1594589761"/>
                    </a:ext>
                  </a:extLst>
                </a:gridCol>
              </a:tblGrid>
              <a:tr h="481544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موضوع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مدت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 تعداد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تولیدی/ زنده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نام برنامه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شبکه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229440"/>
                  </a:ext>
                </a:extLst>
              </a:tr>
              <a:tr h="10991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سخنرانی حجت الاسلام میرهاشم حسینی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سخنرانی</a:t>
                      </a: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 حجت الاسلام سیدحسین مومنی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پخش مداحی های مختلف در سراسر کشور و هیئت های خانگی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برنامه گفتگومحور با حضور کارشناسان مذهبی</a:t>
                      </a:r>
                      <a:endParaRPr lang="en-US" sz="18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20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50</a:t>
                      </a:r>
                      <a:endParaRPr lang="en-US" sz="18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13</a:t>
                      </a:r>
                      <a:endParaRPr lang="en-US" sz="18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زنده</a:t>
                      </a:r>
                      <a:endParaRPr lang="en-US" sz="18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    حسینیه ایران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سخنرانی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مداحی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این شبها</a:t>
                      </a:r>
                      <a:endParaRPr lang="en-US" sz="18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759738"/>
                  </a:ext>
                </a:extLst>
              </a:tr>
              <a:tr h="39749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پخش برنامک های متنوع به صورت از</a:t>
                      </a: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 آئین های عزاداری</a:t>
                      </a:r>
                      <a:endParaRPr lang="en-US" sz="1800" b="1" baseline="0" dirty="0" smtClean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پخش برنامه از کربلای معلی با موضوع ابعاد قیام عاشورا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پخش سخنرانی</a:t>
                      </a: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 استاد انصاریان و استاد عالی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پخش مداحی کریمی، خلج، فخری و مداحان جوان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واکاوی ناگفته های تاریخ عاشورا با محوریت اصحاب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معرفی و گفتگو با خانواده هایی که سالها روضه برپا می کنند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برنامه گفتگومحور با موضوع محرم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پخش گلچین اشعار شاعران آئینی در شب های شعر عاشورایی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ویژه برنامه با کارشناسی حجت الاسلام مرادی با حضور جوانان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روایت قصه های عاشورا به زبان تعزیه برای نوجوانان</a:t>
                      </a:r>
                      <a:endParaRPr lang="en-US" sz="18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45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25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25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20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30</a:t>
                      </a:r>
                      <a:endParaRPr lang="en-US" sz="18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---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13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40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13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13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  <a:endParaRPr lang="en-US" sz="18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زنده</a:t>
                      </a:r>
                      <a:endParaRPr lang="en-US" sz="1800" b="1" dirty="0" smtClean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زنده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18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تکیه</a:t>
                      </a: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خانه</a:t>
                      </a:r>
                      <a:endParaRPr lang="en-US" sz="1800" b="1" baseline="0" dirty="0" smtClean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کوی</a:t>
                      </a: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محبت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سخنرانی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ذکر عاشورائیان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ناگفته ها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خانه ها و تکیه ها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مکث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شعر عاشوایی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آئینه خانه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="1" baseline="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بر بال تعزیه</a:t>
                      </a:r>
                      <a:endParaRPr lang="en-US" sz="1800" b="1" dirty="0" smtClean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81517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9A1308-AD4D-492C-B931-EA94BBCF4B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2725" y="6002338"/>
            <a:ext cx="549275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66610" y="990148"/>
            <a:ext cx="810763" cy="810763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46EE25-966D-402C-8AE5-42E791C6AA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879" y="4026596"/>
            <a:ext cx="772604" cy="818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460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598533"/>
              </p:ext>
            </p:extLst>
          </p:nvPr>
        </p:nvGraphicFramePr>
        <p:xfrm>
          <a:off x="283780" y="779708"/>
          <a:ext cx="11521990" cy="477473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593145">
                  <a:extLst>
                    <a:ext uri="{9D8B030D-6E8A-4147-A177-3AD203B41FA5}">
                      <a16:colId xmlns:a16="http://schemas.microsoft.com/office/drawing/2014/main" val="1355543101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162956570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3014751964"/>
                    </a:ext>
                  </a:extLst>
                </a:gridCol>
                <a:gridCol w="1545799">
                  <a:extLst>
                    <a:ext uri="{9D8B030D-6E8A-4147-A177-3AD203B41FA5}">
                      <a16:colId xmlns:a16="http://schemas.microsoft.com/office/drawing/2014/main" val="3189634610"/>
                    </a:ext>
                  </a:extLst>
                </a:gridCol>
                <a:gridCol w="1924519">
                  <a:extLst>
                    <a:ext uri="{9D8B030D-6E8A-4147-A177-3AD203B41FA5}">
                      <a16:colId xmlns:a16="http://schemas.microsoft.com/office/drawing/2014/main" val="2045342400"/>
                    </a:ext>
                  </a:extLst>
                </a:gridCol>
                <a:gridCol w="1001202">
                  <a:extLst>
                    <a:ext uri="{9D8B030D-6E8A-4147-A177-3AD203B41FA5}">
                      <a16:colId xmlns:a16="http://schemas.microsoft.com/office/drawing/2014/main" val="1594589761"/>
                    </a:ext>
                  </a:extLst>
                </a:gridCol>
              </a:tblGrid>
              <a:tr h="530618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موضوع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مدت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تعداد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تولیدی/ زنده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نام برنامه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نام شبکه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229440"/>
                  </a:ext>
                </a:extLst>
              </a:tr>
              <a:tr h="19010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گفتگو محور پیرامون مسائل روز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انعکاس مناسبتهای مذهبی در عتبات عالیات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سخنرانی حجت الاسلام رفیعی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برنامه ای ترکیبی با حضور کارشناسان و مادحین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50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50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35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70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12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11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13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زنده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زنده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تولیدی و زنده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سمت خدا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در آستان خورشید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سخنرانی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مخاطب خاص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12499"/>
                  </a:ext>
                </a:extLst>
              </a:tr>
              <a:tr h="23431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رویکرد مذهبی و هنری به جنبه ادبی قیام عاشورا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هر قسمت به نغمه خوانی یکی از شهرها پرداخته می شود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شرح کاب امان سامانی توسط دکتر ساعد باقری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بررسی مدایح و نوجه خوانی نوحه خوانان قدیمی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75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55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30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14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12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12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13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زنده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سوره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نغمه های عاشورایی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سرگذشت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cs typeface="B Nazanin" panose="00000400000000000000" pitchFamily="2" charset="-78"/>
                        </a:rPr>
                        <a:t>پرده عشاق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34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9A1308-AD4D-492C-B931-EA94BBCF4B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2725" y="6002338"/>
            <a:ext cx="549275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A008E4-6E29-46DF-8928-A55251DF6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04" y="2181258"/>
            <a:ext cx="824665" cy="835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D1E8B-6F54-4253-8026-633AA8AB6E06}"/>
              </a:ext>
            </a:extLst>
          </p:cNvPr>
          <p:cNvPicPr/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551" y="4378406"/>
            <a:ext cx="791845" cy="791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2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125787"/>
              </p:ext>
            </p:extLst>
          </p:nvPr>
        </p:nvGraphicFramePr>
        <p:xfrm>
          <a:off x="63063" y="168169"/>
          <a:ext cx="12034344" cy="652324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998372">
                  <a:extLst>
                    <a:ext uri="{9D8B030D-6E8A-4147-A177-3AD203B41FA5}">
                      <a16:colId xmlns:a16="http://schemas.microsoft.com/office/drawing/2014/main" val="1355543101"/>
                    </a:ext>
                  </a:extLst>
                </a:gridCol>
                <a:gridCol w="772998">
                  <a:extLst>
                    <a:ext uri="{9D8B030D-6E8A-4147-A177-3AD203B41FA5}">
                      <a16:colId xmlns:a16="http://schemas.microsoft.com/office/drawing/2014/main" val="2982063726"/>
                    </a:ext>
                  </a:extLst>
                </a:gridCol>
                <a:gridCol w="688157">
                  <a:extLst>
                    <a:ext uri="{9D8B030D-6E8A-4147-A177-3AD203B41FA5}">
                      <a16:colId xmlns:a16="http://schemas.microsoft.com/office/drawing/2014/main" val="3014751964"/>
                    </a:ext>
                  </a:extLst>
                </a:gridCol>
                <a:gridCol w="1461154">
                  <a:extLst>
                    <a:ext uri="{9D8B030D-6E8A-4147-A177-3AD203B41FA5}">
                      <a16:colId xmlns:a16="http://schemas.microsoft.com/office/drawing/2014/main" val="3189634610"/>
                    </a:ext>
                  </a:extLst>
                </a:gridCol>
                <a:gridCol w="2253007">
                  <a:extLst>
                    <a:ext uri="{9D8B030D-6E8A-4147-A177-3AD203B41FA5}">
                      <a16:colId xmlns:a16="http://schemas.microsoft.com/office/drawing/2014/main" val="2045342400"/>
                    </a:ext>
                  </a:extLst>
                </a:gridCol>
                <a:gridCol w="860656">
                  <a:extLst>
                    <a:ext uri="{9D8B030D-6E8A-4147-A177-3AD203B41FA5}">
                      <a16:colId xmlns:a16="http://schemas.microsoft.com/office/drawing/2014/main" val="1594589761"/>
                    </a:ext>
                  </a:extLst>
                </a:gridCol>
              </a:tblGrid>
              <a:tr h="472968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موضوع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مدت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تعداد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تولیدی/ زنده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نام برنامه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شبکه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783166"/>
                  </a:ext>
                </a:extLst>
              </a:tr>
              <a:tr h="25519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سخنرانی حجت الاسلام پناهیان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 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 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 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 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 مداحی حسین سازور – حسین امیرحسینی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30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25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45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20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13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13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13</a:t>
                      </a: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20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سخنرانی 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رضوان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عشق یعنی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تا نیایش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سوگواره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قصه کربلا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مداحی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759738"/>
                  </a:ext>
                </a:extLst>
              </a:tr>
              <a:tr h="23377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ویژه معرفی سخنرانان و مداحان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معرفی پیر غلامان و علمای اعلامی که خدمتی به ساحت حسینی(ع)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معرفی هیات و پیشکسوتان منبری در تهران و شهرستانها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منعطف به ایام محرم با موضوعات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ویژه برنامه خانواده منعطف به ایام محرم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شکوفایی عقل در پرتو نهضت حسینی(ع) 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زنده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زنده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زنده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برنامه رو به راه 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ضیافت حسینی</a:t>
                      </a:r>
                      <a:r>
                        <a:rPr lang="fa-IR" sz="1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(ع)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نگین ری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یاد خدا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خوشبخت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بیانات آیت الله جوادی 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81517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9A1308-AD4D-492C-B931-EA94BBCF4B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2725" y="6002338"/>
            <a:ext cx="549275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244" y="2023930"/>
            <a:ext cx="637730" cy="73644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6785" y="4940466"/>
            <a:ext cx="837793" cy="837793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346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94366"/>
              </p:ext>
            </p:extLst>
          </p:nvPr>
        </p:nvGraphicFramePr>
        <p:xfrm>
          <a:off x="200024" y="694624"/>
          <a:ext cx="11710038" cy="541450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817072">
                  <a:extLst>
                    <a:ext uri="{9D8B030D-6E8A-4147-A177-3AD203B41FA5}">
                      <a16:colId xmlns:a16="http://schemas.microsoft.com/office/drawing/2014/main" val="1355543101"/>
                    </a:ext>
                  </a:extLst>
                </a:gridCol>
                <a:gridCol w="631194">
                  <a:extLst>
                    <a:ext uri="{9D8B030D-6E8A-4147-A177-3AD203B41FA5}">
                      <a16:colId xmlns:a16="http://schemas.microsoft.com/office/drawing/2014/main" val="1004184944"/>
                    </a:ext>
                  </a:extLst>
                </a:gridCol>
                <a:gridCol w="687719">
                  <a:extLst>
                    <a:ext uri="{9D8B030D-6E8A-4147-A177-3AD203B41FA5}">
                      <a16:colId xmlns:a16="http://schemas.microsoft.com/office/drawing/2014/main" val="3014751964"/>
                    </a:ext>
                  </a:extLst>
                </a:gridCol>
                <a:gridCol w="1366016">
                  <a:extLst>
                    <a:ext uri="{9D8B030D-6E8A-4147-A177-3AD203B41FA5}">
                      <a16:colId xmlns:a16="http://schemas.microsoft.com/office/drawing/2014/main" val="3189634610"/>
                    </a:ext>
                  </a:extLst>
                </a:gridCol>
                <a:gridCol w="2157413">
                  <a:extLst>
                    <a:ext uri="{9D8B030D-6E8A-4147-A177-3AD203B41FA5}">
                      <a16:colId xmlns:a16="http://schemas.microsoft.com/office/drawing/2014/main" val="2045342400"/>
                    </a:ext>
                  </a:extLst>
                </a:gridCol>
                <a:gridCol w="1050624">
                  <a:extLst>
                    <a:ext uri="{9D8B030D-6E8A-4147-A177-3AD203B41FA5}">
                      <a16:colId xmlns:a16="http://schemas.microsoft.com/office/drawing/2014/main" val="1594589761"/>
                    </a:ext>
                  </a:extLst>
                </a:gridCol>
              </a:tblGrid>
              <a:tr h="467426"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موضوع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مدت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تعداد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8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تولیدی/ زنده</a:t>
                      </a:r>
                      <a:endParaRPr lang="en-US" sz="18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نام برنامه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000" dirty="0" smtClean="0">
                          <a:solidFill>
                            <a:srgbClr val="F7F1E4"/>
                          </a:solidFill>
                          <a:cs typeface="B Titr" panose="00000700000000000000" pitchFamily="2" charset="-78"/>
                        </a:rPr>
                        <a:t>شبکه</a:t>
                      </a:r>
                      <a:endParaRPr lang="en-US" sz="2000" dirty="0">
                        <a:solidFill>
                          <a:srgbClr val="F7F1E4"/>
                        </a:solidFill>
                        <a:cs typeface="B Titr" panose="000007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783166"/>
                  </a:ext>
                </a:extLst>
              </a:tr>
              <a:tr h="15431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زندگی شخصی و اجتماعی وعاظ و مداحان مشهور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سخنان کوتاه علما درخصوص محرم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نغمه های قدیمی بوشهری در باب روز عاشورا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26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2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50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5</a:t>
                      </a:r>
                    </a:p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marL="0" marR="0" algn="ctr" rtl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مستند هیات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صدای انقلاب</a:t>
                      </a:r>
                      <a:endParaRPr lang="en-US" sz="2000" b="1" kern="1200" dirty="0" smtClean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B Nazanin" panose="00000400000000000000" pitchFamily="2" charset="-78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fa-IR" sz="2000" b="1" kern="120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نغمویه</a:t>
                      </a: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815174"/>
                  </a:ext>
                </a:extLst>
              </a:tr>
              <a:tr h="18858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000" b="1" dirty="0">
                        <a:solidFill>
                          <a:srgbClr val="FFFF00"/>
                        </a:solidFill>
                        <a:cs typeface="B Nazanin" panose="00000400000000000000" pitchFamily="2" charset="-78"/>
                      </a:endParaRPr>
                    </a:p>
                  </a:txBody>
                  <a:tcPr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12499"/>
                  </a:ext>
                </a:extLst>
              </a:tr>
              <a:tr h="1518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با موضوع محرم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مداحی با حضور دانش آموزان امامزاده قاضی الصابر(ع)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3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10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13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تولیدی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تولیدی</a:t>
                      </a:r>
                      <a:endParaRPr lang="en-US" sz="2000" b="1" dirty="0" smtClean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پاشوپاشوکوچولو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0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مداحی میثم مطیعی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206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834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3E2A893-585F-44C6-B39F-FDA7D53B2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943" y="3357283"/>
            <a:ext cx="638282" cy="638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C:\Users\Tarh\Desktop\مجموعه آرم ها\آرم شبكه ها و مراكز - كوچك\نهال - پويا.png">
            <a:extLst>
              <a:ext uri="{FF2B5EF4-FFF2-40B4-BE49-F238E27FC236}">
                <a16:creationId xmlns:a16="http://schemas.microsoft.com/office/drawing/2014/main" id="{A00468FA-BC4D-413D-BA1C-679BDB8253E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573" y="5197788"/>
            <a:ext cx="1008994" cy="41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4B05C4-9AFE-4DDD-8C8A-330FBEC80D5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48"/>
          <a:stretch/>
        </p:blipFill>
        <p:spPr>
          <a:xfrm>
            <a:off x="10927430" y="1774711"/>
            <a:ext cx="916327" cy="596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61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FFCD00"/>
      </a:dk2>
      <a:lt2>
        <a:srgbClr val="00AEDE"/>
      </a:lt2>
      <a:accent1>
        <a:srgbClr val="002E62"/>
      </a:accent1>
      <a:accent2>
        <a:srgbClr val="004CB9"/>
      </a:accent2>
      <a:accent3>
        <a:srgbClr val="FF9D00"/>
      </a:accent3>
      <a:accent4>
        <a:srgbClr val="57A773"/>
      </a:accent4>
      <a:accent5>
        <a:srgbClr val="D11149"/>
      </a:accent5>
      <a:accent6>
        <a:srgbClr val="00111F"/>
      </a:accent6>
      <a:hlink>
        <a:srgbClr val="FFFFFF"/>
      </a:hlink>
      <a:folHlink>
        <a:srgbClr val="FFFFFF"/>
      </a:folHlink>
    </a:clrScheme>
    <a:fontScheme name="Custom 22">
      <a:majorFont>
        <a:latin typeface="Verdana"/>
        <a:ea typeface=""/>
        <a:cs typeface=""/>
      </a:majorFont>
      <a:minorFont>
        <a:latin typeface="Lucida Gran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GeneralDesign02_MO - v4" id="{6FF23145-4007-4574-94C2-B80E45F46FD9}" vid="{0FB396FC-CF2E-452A-9B17-DA6C73B135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2807890-83DC-4772-9CAD-F7CB30099A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5154C8-4BB5-43F2-9F6C-5E79271A0D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7A0EF5-23A9-4627-BC46-745B7DD804D2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fb0879af-3eba-417a-a55a-ffe6dcd6ca77"/>
    <ds:schemaRef ds:uri="http://schemas.microsoft.com/office/2006/documentManagement/types"/>
    <ds:schemaRef ds:uri="6dc4bcd6-49db-4c07-9060-8acfc67cef9f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771</Words>
  <Application>Microsoft Office PowerPoint</Application>
  <PresentationFormat>Widescreen</PresentationFormat>
  <Paragraphs>293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B Nazanin</vt:lpstr>
      <vt:lpstr>B Titr</vt:lpstr>
      <vt:lpstr>B Zar</vt:lpstr>
      <vt:lpstr>Calibri</vt:lpstr>
      <vt:lpstr>IranNastaliq</vt:lpstr>
      <vt:lpstr>Lucida Grande</vt:lpstr>
      <vt:lpstr>Verdana</vt:lpstr>
      <vt:lpstr>Wingdings</vt:lpstr>
      <vt:lpstr>Office Theme</vt:lpstr>
      <vt:lpstr>PowerPoint Presentation</vt:lpstr>
      <vt:lpstr>جهت گیری کلی برنامه های سیما در محرم 1442 قمری </vt:lpstr>
      <vt:lpstr>PowerPoint Presentation</vt:lpstr>
      <vt:lpstr>فصل الخطاب</vt:lpstr>
      <vt:lpstr>برنامه های شبکه های سیما در  دهه محرم 1442 قمری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2020-08-08T10:32:32Z</dcterms:created>
  <dcterms:modified xsi:type="dcterms:W3CDTF">2020-08-12T05:28:51Z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